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60" r:id="rId5"/>
    <p:sldId id="265" r:id="rId6"/>
    <p:sldId id="267" r:id="rId7"/>
    <p:sldId id="268" r:id="rId8"/>
    <p:sldId id="261" r:id="rId9"/>
    <p:sldId id="262" r:id="rId10"/>
  </p:sldIdLst>
  <p:sldSz cx="7772400" cy="10058400"/>
  <p:notesSz cx="7772400" cy="10058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6986"/>
    <a:srgbClr val="062B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3F79540-B142-4DB6-9A22-D1F05ECE6FA4}" v="18" dt="2025-09-14T11:25:43.428"/>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3036"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ya.m" userId="51950b65-7ea1-475d-98a2-3aea33cb6211" providerId="ADAL" clId="{27C8C7D4-0D68-4F98-9EC0-5836CB9A814C}"/>
    <pc:docChg chg="custSel delSld modSld">
      <pc:chgData name="Alya.m" userId="51950b65-7ea1-475d-98a2-3aea33cb6211" providerId="ADAL" clId="{27C8C7D4-0D68-4F98-9EC0-5836CB9A814C}" dt="2025-06-12T07:45:33.021" v="200" actId="20577"/>
      <pc:docMkLst>
        <pc:docMk/>
      </pc:docMkLst>
      <pc:sldChg chg="modSp mod">
        <pc:chgData name="Alya.m" userId="51950b65-7ea1-475d-98a2-3aea33cb6211" providerId="ADAL" clId="{27C8C7D4-0D68-4F98-9EC0-5836CB9A814C}" dt="2025-06-12T07:33:00.911" v="14" actId="20577"/>
        <pc:sldMkLst>
          <pc:docMk/>
          <pc:sldMk cId="0" sldId="256"/>
        </pc:sldMkLst>
      </pc:sldChg>
      <pc:sldChg chg="modSp mod">
        <pc:chgData name="Alya.m" userId="51950b65-7ea1-475d-98a2-3aea33cb6211" providerId="ADAL" clId="{27C8C7D4-0D68-4F98-9EC0-5836CB9A814C}" dt="2025-06-12T07:45:05.577" v="178" actId="20577"/>
        <pc:sldMkLst>
          <pc:docMk/>
          <pc:sldMk cId="0" sldId="257"/>
        </pc:sldMkLst>
      </pc:sldChg>
      <pc:sldChg chg="addSp delSp modSp mod">
        <pc:chgData name="Alya.m" userId="51950b65-7ea1-475d-98a2-3aea33cb6211" providerId="ADAL" clId="{27C8C7D4-0D68-4F98-9EC0-5836CB9A814C}" dt="2025-06-12T07:45:10.410" v="180" actId="20577"/>
        <pc:sldMkLst>
          <pc:docMk/>
          <pc:sldMk cId="0" sldId="258"/>
        </pc:sldMkLst>
      </pc:sldChg>
      <pc:sldChg chg="addSp delSp modSp mod">
        <pc:chgData name="Alya.m" userId="51950b65-7ea1-475d-98a2-3aea33cb6211" providerId="ADAL" clId="{27C8C7D4-0D68-4F98-9EC0-5836CB9A814C}" dt="2025-06-12T07:45:15.505" v="182" actId="20577"/>
        <pc:sldMkLst>
          <pc:docMk/>
          <pc:sldMk cId="0" sldId="260"/>
        </pc:sldMkLst>
      </pc:sldChg>
      <pc:sldChg chg="addSp delSp modSp mod">
        <pc:chgData name="Alya.m" userId="51950b65-7ea1-475d-98a2-3aea33cb6211" providerId="ADAL" clId="{27C8C7D4-0D68-4F98-9EC0-5836CB9A814C}" dt="2025-06-12T07:45:27.317" v="194" actId="20577"/>
        <pc:sldMkLst>
          <pc:docMk/>
          <pc:sldMk cId="0" sldId="261"/>
        </pc:sldMkLst>
      </pc:sldChg>
      <pc:sldChg chg="modSp mod">
        <pc:chgData name="Alya.m" userId="51950b65-7ea1-475d-98a2-3aea33cb6211" providerId="ADAL" clId="{27C8C7D4-0D68-4F98-9EC0-5836CB9A814C}" dt="2025-06-12T07:45:33.021" v="200" actId="20577"/>
        <pc:sldMkLst>
          <pc:docMk/>
          <pc:sldMk cId="0" sldId="262"/>
        </pc:sldMkLst>
      </pc:sldChg>
      <pc:sldChg chg="addSp delSp modSp del mod">
        <pc:chgData name="Alya.m" userId="51950b65-7ea1-475d-98a2-3aea33cb6211" providerId="ADAL" clId="{27C8C7D4-0D68-4F98-9EC0-5836CB9A814C}" dt="2025-06-12T07:39:41.257" v="98" actId="47"/>
        <pc:sldMkLst>
          <pc:docMk/>
          <pc:sldMk cId="1728737966" sldId="264"/>
        </pc:sldMkLst>
      </pc:sldChg>
      <pc:sldChg chg="addSp delSp modSp mod">
        <pc:chgData name="Alya.m" userId="51950b65-7ea1-475d-98a2-3aea33cb6211" providerId="ADAL" clId="{27C8C7D4-0D68-4F98-9EC0-5836CB9A814C}" dt="2025-06-12T07:45:21.426" v="188" actId="20577"/>
        <pc:sldMkLst>
          <pc:docMk/>
          <pc:sldMk cId="787462014" sldId="265"/>
        </pc:sldMkLst>
      </pc:sldChg>
    </pc:docChg>
  </pc:docChgLst>
  <pc:docChgLst>
    <pc:chgData name="Alya.m" userId="51950b65-7ea1-475d-98a2-3aea33cb6211" providerId="ADAL" clId="{E58022A2-1807-4527-AF20-F1334B681DFF}"/>
    <pc:docChg chg="custSel modSld">
      <pc:chgData name="Alya.m" userId="51950b65-7ea1-475d-98a2-3aea33cb6211" providerId="ADAL" clId="{E58022A2-1807-4527-AF20-F1334B681DFF}" dt="2025-06-10T09:55:32.103" v="160" actId="20577"/>
      <pc:docMkLst>
        <pc:docMk/>
      </pc:docMkLst>
      <pc:sldChg chg="modSp mod">
        <pc:chgData name="Alya.m" userId="51950b65-7ea1-475d-98a2-3aea33cb6211" providerId="ADAL" clId="{E58022A2-1807-4527-AF20-F1334B681DFF}" dt="2025-06-10T09:47:12.675" v="4" actId="20577"/>
        <pc:sldMkLst>
          <pc:docMk/>
          <pc:sldMk cId="0" sldId="256"/>
        </pc:sldMkLst>
      </pc:sldChg>
      <pc:sldChg chg="modSp mod">
        <pc:chgData name="Alya.m" userId="51950b65-7ea1-475d-98a2-3aea33cb6211" providerId="ADAL" clId="{E58022A2-1807-4527-AF20-F1334B681DFF}" dt="2025-06-10T09:47:27.408" v="16" actId="14100"/>
        <pc:sldMkLst>
          <pc:docMk/>
          <pc:sldMk cId="0" sldId="257"/>
        </pc:sldMkLst>
      </pc:sldChg>
      <pc:sldChg chg="addSp delSp modSp mod">
        <pc:chgData name="Alya.m" userId="51950b65-7ea1-475d-98a2-3aea33cb6211" providerId="ADAL" clId="{E58022A2-1807-4527-AF20-F1334B681DFF}" dt="2025-06-10T09:48:46.314" v="50" actId="20577"/>
        <pc:sldMkLst>
          <pc:docMk/>
          <pc:sldMk cId="0" sldId="258"/>
        </pc:sldMkLst>
      </pc:sldChg>
      <pc:sldChg chg="addSp delSp modSp mod">
        <pc:chgData name="Alya.m" userId="51950b65-7ea1-475d-98a2-3aea33cb6211" providerId="ADAL" clId="{E58022A2-1807-4527-AF20-F1334B681DFF}" dt="2025-06-10T09:54:40.347" v="133" actId="20577"/>
        <pc:sldMkLst>
          <pc:docMk/>
          <pc:sldMk cId="0" sldId="260"/>
        </pc:sldMkLst>
      </pc:sldChg>
      <pc:sldChg chg="addSp delSp modSp mod">
        <pc:chgData name="Alya.m" userId="51950b65-7ea1-475d-98a2-3aea33cb6211" providerId="ADAL" clId="{E58022A2-1807-4527-AF20-F1334B681DFF}" dt="2025-06-10T09:55:32.103" v="160" actId="20577"/>
        <pc:sldMkLst>
          <pc:docMk/>
          <pc:sldMk cId="0" sldId="261"/>
        </pc:sldMkLst>
      </pc:sldChg>
      <pc:sldChg chg="addSp delSp modSp mod">
        <pc:chgData name="Alya.m" userId="51950b65-7ea1-475d-98a2-3aea33cb6211" providerId="ADAL" clId="{E58022A2-1807-4527-AF20-F1334B681DFF}" dt="2025-06-10T09:47:40.206" v="22"/>
        <pc:sldMkLst>
          <pc:docMk/>
          <pc:sldMk cId="1728737966" sldId="264"/>
        </pc:sldMkLst>
      </pc:sldChg>
    </pc:docChg>
  </pc:docChgLst>
  <pc:docChgLst>
    <pc:chgData name="Alya.m" userId="51950b65-7ea1-475d-98a2-3aea33cb6211" providerId="ADAL" clId="{20096568-72FE-4A87-90A8-4B980F84400D}"/>
    <pc:docChg chg="undo custSel modSld">
      <pc:chgData name="Alya.m" userId="51950b65-7ea1-475d-98a2-3aea33cb6211" providerId="ADAL" clId="{20096568-72FE-4A87-90A8-4B980F84400D}" dt="2025-06-10T10:08:01.229" v="192" actId="14100"/>
      <pc:docMkLst>
        <pc:docMk/>
      </pc:docMkLst>
      <pc:sldChg chg="modSp mod">
        <pc:chgData name="Alya.m" userId="51950b65-7ea1-475d-98a2-3aea33cb6211" providerId="ADAL" clId="{20096568-72FE-4A87-90A8-4B980F84400D}" dt="2025-06-10T09:59:08.883" v="7" actId="20577"/>
        <pc:sldMkLst>
          <pc:docMk/>
          <pc:sldMk cId="0" sldId="256"/>
        </pc:sldMkLst>
      </pc:sldChg>
      <pc:sldChg chg="modSp mod">
        <pc:chgData name="Alya.m" userId="51950b65-7ea1-475d-98a2-3aea33cb6211" providerId="ADAL" clId="{20096568-72FE-4A87-90A8-4B980F84400D}" dt="2025-06-10T09:59:20.047" v="16" actId="14100"/>
        <pc:sldMkLst>
          <pc:docMk/>
          <pc:sldMk cId="0" sldId="257"/>
        </pc:sldMkLst>
      </pc:sldChg>
      <pc:sldChg chg="addSp delSp modSp mod">
        <pc:chgData name="Alya.m" userId="51950b65-7ea1-475d-98a2-3aea33cb6211" providerId="ADAL" clId="{20096568-72FE-4A87-90A8-4B980F84400D}" dt="2025-06-10T10:08:01.229" v="192" actId="14100"/>
        <pc:sldMkLst>
          <pc:docMk/>
          <pc:sldMk cId="0" sldId="258"/>
        </pc:sldMkLst>
      </pc:sldChg>
      <pc:sldChg chg="addSp delSp modSp mod">
        <pc:chgData name="Alya.m" userId="51950b65-7ea1-475d-98a2-3aea33cb6211" providerId="ADAL" clId="{20096568-72FE-4A87-90A8-4B980F84400D}" dt="2025-06-10T10:01:36.786" v="62" actId="20577"/>
        <pc:sldMkLst>
          <pc:docMk/>
          <pc:sldMk cId="0" sldId="260"/>
        </pc:sldMkLst>
      </pc:sldChg>
      <pc:sldChg chg="addSp delSp modSp mod">
        <pc:chgData name="Alya.m" userId="51950b65-7ea1-475d-98a2-3aea33cb6211" providerId="ADAL" clId="{20096568-72FE-4A87-90A8-4B980F84400D}" dt="2025-06-10T10:07:41.372" v="191" actId="20577"/>
        <pc:sldMkLst>
          <pc:docMk/>
          <pc:sldMk cId="0" sldId="261"/>
        </pc:sldMkLst>
      </pc:sldChg>
      <pc:sldChg chg="addSp delSp modSp mod">
        <pc:chgData name="Alya.m" userId="51950b65-7ea1-475d-98a2-3aea33cb6211" providerId="ADAL" clId="{20096568-72FE-4A87-90A8-4B980F84400D}" dt="2025-06-10T10:05:28.835" v="141" actId="1582"/>
        <pc:sldMkLst>
          <pc:docMk/>
          <pc:sldMk cId="1728737966" sldId="264"/>
        </pc:sldMkLst>
      </pc:sldChg>
    </pc:docChg>
  </pc:docChgLst>
  <pc:docChgLst>
    <pc:chgData name="Alya.m" userId="51950b65-7ea1-475d-98a2-3aea33cb6211" providerId="ADAL" clId="{58675CA4-0E22-4624-A322-7CC6EEFD0839}"/>
    <pc:docChg chg="modSld">
      <pc:chgData name="Alya.m" userId="51950b65-7ea1-475d-98a2-3aea33cb6211" providerId="ADAL" clId="{58675CA4-0E22-4624-A322-7CC6EEFD0839}" dt="2025-06-12T10:01:44.377" v="0" actId="20577"/>
      <pc:docMkLst>
        <pc:docMk/>
      </pc:docMkLst>
      <pc:sldChg chg="modSp mod">
        <pc:chgData name="Alya.m" userId="51950b65-7ea1-475d-98a2-3aea33cb6211" providerId="ADAL" clId="{58675CA4-0E22-4624-A322-7CC6EEFD0839}" dt="2025-06-12T10:01:44.377" v="0" actId="20577"/>
        <pc:sldMkLst>
          <pc:docMk/>
          <pc:sldMk cId="0" sldId="260"/>
        </pc:sldMkLst>
      </pc:sldChg>
    </pc:docChg>
  </pc:docChgLst>
  <pc:docChgLst>
    <pc:chgData name="Alya.m" userId="51950b65-7ea1-475d-98a2-3aea33cb6211" providerId="ADAL" clId="{F2AF2AF5-E731-47EE-BEAD-8539800CE11B}"/>
    <pc:docChg chg="custSel modSld">
      <pc:chgData name="Alya.m" userId="51950b65-7ea1-475d-98a2-3aea33cb6211" providerId="ADAL" clId="{F2AF2AF5-E731-47EE-BEAD-8539800CE11B}" dt="2025-06-12T09:20:28.467" v="268"/>
      <pc:docMkLst>
        <pc:docMk/>
      </pc:docMkLst>
      <pc:sldChg chg="modSp mod">
        <pc:chgData name="Alya.m" userId="51950b65-7ea1-475d-98a2-3aea33cb6211" providerId="ADAL" clId="{F2AF2AF5-E731-47EE-BEAD-8539800CE11B}" dt="2025-06-12T07:48:50.361" v="16" actId="20577"/>
        <pc:sldMkLst>
          <pc:docMk/>
          <pc:sldMk cId="0" sldId="256"/>
        </pc:sldMkLst>
      </pc:sldChg>
      <pc:sldChg chg="modSp mod">
        <pc:chgData name="Alya.m" userId="51950b65-7ea1-475d-98a2-3aea33cb6211" providerId="ADAL" clId="{F2AF2AF5-E731-47EE-BEAD-8539800CE11B}" dt="2025-06-12T07:49:04.261" v="34" actId="14100"/>
        <pc:sldMkLst>
          <pc:docMk/>
          <pc:sldMk cId="0" sldId="257"/>
        </pc:sldMkLst>
      </pc:sldChg>
      <pc:sldChg chg="addSp delSp modSp mod">
        <pc:chgData name="Alya.m" userId="51950b65-7ea1-475d-98a2-3aea33cb6211" providerId="ADAL" clId="{F2AF2AF5-E731-47EE-BEAD-8539800CE11B}" dt="2025-06-12T07:50:42.483" v="70" actId="1076"/>
        <pc:sldMkLst>
          <pc:docMk/>
          <pc:sldMk cId="0" sldId="258"/>
        </pc:sldMkLst>
      </pc:sldChg>
      <pc:sldChg chg="addSp delSp modSp mod">
        <pc:chgData name="Alya.m" userId="51950b65-7ea1-475d-98a2-3aea33cb6211" providerId="ADAL" clId="{F2AF2AF5-E731-47EE-BEAD-8539800CE11B}" dt="2025-06-12T08:35:56.493" v="157" actId="6549"/>
        <pc:sldMkLst>
          <pc:docMk/>
          <pc:sldMk cId="0" sldId="260"/>
        </pc:sldMkLst>
      </pc:sldChg>
      <pc:sldChg chg="addSp delSp modSp mod">
        <pc:chgData name="Alya.m" userId="51950b65-7ea1-475d-98a2-3aea33cb6211" providerId="ADAL" clId="{F2AF2AF5-E731-47EE-BEAD-8539800CE11B}" dt="2025-06-12T09:20:28.467" v="268"/>
        <pc:sldMkLst>
          <pc:docMk/>
          <pc:sldMk cId="0" sldId="261"/>
        </pc:sldMkLst>
      </pc:sldChg>
      <pc:sldChg chg="addSp delSp modSp mod">
        <pc:chgData name="Alya.m" userId="51950b65-7ea1-475d-98a2-3aea33cb6211" providerId="ADAL" clId="{F2AF2AF5-E731-47EE-BEAD-8539800CE11B}" dt="2025-06-12T09:19:31.777" v="248" actId="1076"/>
        <pc:sldMkLst>
          <pc:docMk/>
          <pc:sldMk cId="787462014" sldId="265"/>
        </pc:sldMkLst>
      </pc:sldChg>
    </pc:docChg>
  </pc:docChgLst>
  <pc:docChgLst>
    <pc:chgData name="Alya.m" userId="51950b65-7ea1-475d-98a2-3aea33cb6211" providerId="ADAL" clId="{7026A5AD-899A-4CE6-84C4-1A9B93DFE744}"/>
    <pc:docChg chg="undo custSel addSld modSld">
      <pc:chgData name="Alya.m" userId="51950b65-7ea1-475d-98a2-3aea33cb6211" providerId="ADAL" clId="{7026A5AD-899A-4CE6-84C4-1A9B93DFE744}" dt="2025-06-12T07:26:54.090" v="377" actId="478"/>
      <pc:docMkLst>
        <pc:docMk/>
      </pc:docMkLst>
      <pc:sldChg chg="modSp mod">
        <pc:chgData name="Alya.m" userId="51950b65-7ea1-475d-98a2-3aea33cb6211" providerId="ADAL" clId="{7026A5AD-899A-4CE6-84C4-1A9B93DFE744}" dt="2025-06-12T07:11:09.572" v="12" actId="20577"/>
        <pc:sldMkLst>
          <pc:docMk/>
          <pc:sldMk cId="0" sldId="256"/>
        </pc:sldMkLst>
      </pc:sldChg>
      <pc:sldChg chg="modSp mod">
        <pc:chgData name="Alya.m" userId="51950b65-7ea1-475d-98a2-3aea33cb6211" providerId="ADAL" clId="{7026A5AD-899A-4CE6-84C4-1A9B93DFE744}" dt="2025-06-12T07:25:54.321" v="358" actId="20577"/>
        <pc:sldMkLst>
          <pc:docMk/>
          <pc:sldMk cId="0" sldId="257"/>
        </pc:sldMkLst>
      </pc:sldChg>
      <pc:sldChg chg="addSp delSp modSp mod">
        <pc:chgData name="Alya.m" userId="51950b65-7ea1-475d-98a2-3aea33cb6211" providerId="ADAL" clId="{7026A5AD-899A-4CE6-84C4-1A9B93DFE744}" dt="2025-06-12T07:25:58.665" v="360" actId="20577"/>
        <pc:sldMkLst>
          <pc:docMk/>
          <pc:sldMk cId="0" sldId="258"/>
        </pc:sldMkLst>
      </pc:sldChg>
      <pc:sldChg chg="addSp delSp modSp mod">
        <pc:chgData name="Alya.m" userId="51950b65-7ea1-475d-98a2-3aea33cb6211" providerId="ADAL" clId="{7026A5AD-899A-4CE6-84C4-1A9B93DFE744}" dt="2025-06-12T07:26:01.884" v="362" actId="20577"/>
        <pc:sldMkLst>
          <pc:docMk/>
          <pc:sldMk cId="0" sldId="260"/>
        </pc:sldMkLst>
      </pc:sldChg>
      <pc:sldChg chg="addSp delSp modSp mod">
        <pc:chgData name="Alya.m" userId="51950b65-7ea1-475d-98a2-3aea33cb6211" providerId="ADAL" clId="{7026A5AD-899A-4CE6-84C4-1A9B93DFE744}" dt="2025-06-12T07:26:33.901" v="370" actId="20577"/>
        <pc:sldMkLst>
          <pc:docMk/>
          <pc:sldMk cId="0" sldId="261"/>
        </pc:sldMkLst>
      </pc:sldChg>
      <pc:sldChg chg="modSp mod">
        <pc:chgData name="Alya.m" userId="51950b65-7ea1-475d-98a2-3aea33cb6211" providerId="ADAL" clId="{7026A5AD-899A-4CE6-84C4-1A9B93DFE744}" dt="2025-06-12T07:26:40.496" v="376" actId="20577"/>
        <pc:sldMkLst>
          <pc:docMk/>
          <pc:sldMk cId="0" sldId="262"/>
        </pc:sldMkLst>
      </pc:sldChg>
      <pc:sldChg chg="addSp delSp modSp mod">
        <pc:chgData name="Alya.m" userId="51950b65-7ea1-475d-98a2-3aea33cb6211" providerId="ADAL" clId="{7026A5AD-899A-4CE6-84C4-1A9B93DFE744}" dt="2025-06-12T07:26:54.090" v="377" actId="478"/>
        <pc:sldMkLst>
          <pc:docMk/>
          <pc:sldMk cId="1728737966" sldId="264"/>
        </pc:sldMkLst>
      </pc:sldChg>
      <pc:sldChg chg="delSp modSp add mod">
        <pc:chgData name="Alya.m" userId="51950b65-7ea1-475d-98a2-3aea33cb6211" providerId="ADAL" clId="{7026A5AD-899A-4CE6-84C4-1A9B93DFE744}" dt="2025-06-12T07:26:28.041" v="367" actId="20577"/>
        <pc:sldMkLst>
          <pc:docMk/>
          <pc:sldMk cId="787462014" sldId="265"/>
        </pc:sldMkLst>
      </pc:sldChg>
    </pc:docChg>
  </pc:docChgLst>
  <pc:docChgLst>
    <pc:chgData name="Alya.m" userId="51950b65-7ea1-475d-98a2-3aea33cb6211" providerId="ADAL" clId="{83F6BAB9-BD9C-4156-92BD-BDC2A655AA3A}"/>
    <pc:docChg chg="custSel addSld delSld modSld">
      <pc:chgData name="Alya.m" userId="51950b65-7ea1-475d-98a2-3aea33cb6211" providerId="ADAL" clId="{83F6BAB9-BD9C-4156-92BD-BDC2A655AA3A}" dt="2025-09-18T11:50:27.050" v="770" actId="2711"/>
      <pc:docMkLst>
        <pc:docMk/>
      </pc:docMkLst>
      <pc:sldChg chg="modSp mod">
        <pc:chgData name="Alya.m" userId="51950b65-7ea1-475d-98a2-3aea33cb6211" providerId="ADAL" clId="{83F6BAB9-BD9C-4156-92BD-BDC2A655AA3A}" dt="2025-09-14T11:07:43.335" v="586" actId="20577"/>
        <pc:sldMkLst>
          <pc:docMk/>
          <pc:sldMk cId="0" sldId="256"/>
        </pc:sldMkLst>
        <pc:spChg chg="mod">
          <ac:chgData name="Alya.m" userId="51950b65-7ea1-475d-98a2-3aea33cb6211" providerId="ADAL" clId="{83F6BAB9-BD9C-4156-92BD-BDC2A655AA3A}" dt="2025-09-14T11:07:43.335" v="586" actId="20577"/>
          <ac:spMkLst>
            <pc:docMk/>
            <pc:sldMk cId="0" sldId="256"/>
            <ac:spMk id="5" creationId="{336B45A5-7E5C-6433-C2FC-A5A6C5F11047}"/>
          </ac:spMkLst>
        </pc:spChg>
      </pc:sldChg>
      <pc:sldChg chg="modSp mod">
        <pc:chgData name="Alya.m" userId="51950b65-7ea1-475d-98a2-3aea33cb6211" providerId="ADAL" clId="{83F6BAB9-BD9C-4156-92BD-BDC2A655AA3A}" dt="2025-09-14T11:07:55.051" v="587" actId="20577"/>
        <pc:sldMkLst>
          <pc:docMk/>
          <pc:sldMk cId="0" sldId="257"/>
        </pc:sldMkLst>
        <pc:spChg chg="mod">
          <ac:chgData name="Alya.m" userId="51950b65-7ea1-475d-98a2-3aea33cb6211" providerId="ADAL" clId="{83F6BAB9-BD9C-4156-92BD-BDC2A655AA3A}" dt="2025-09-14T11:07:55.051" v="587" actId="20577"/>
          <ac:spMkLst>
            <pc:docMk/>
            <pc:sldMk cId="0" sldId="257"/>
            <ac:spMk id="5" creationId="{016A2C97-8753-CA6E-23C3-A532752B24EA}"/>
          </ac:spMkLst>
        </pc:spChg>
      </pc:sldChg>
      <pc:sldChg chg="addSp delSp modSp mod">
        <pc:chgData name="Alya.m" userId="51950b65-7ea1-475d-98a2-3aea33cb6211" providerId="ADAL" clId="{83F6BAB9-BD9C-4156-92BD-BDC2A655AA3A}" dt="2025-09-18T11:50:27.050" v="770" actId="2711"/>
        <pc:sldMkLst>
          <pc:docMk/>
          <pc:sldMk cId="0" sldId="258"/>
        </pc:sldMkLst>
        <pc:spChg chg="add mod">
          <ac:chgData name="Alya.m" userId="51950b65-7ea1-475d-98a2-3aea33cb6211" providerId="ADAL" clId="{83F6BAB9-BD9C-4156-92BD-BDC2A655AA3A}" dt="2025-09-14T11:08:03.644" v="589"/>
          <ac:spMkLst>
            <pc:docMk/>
            <pc:sldMk cId="0" sldId="258"/>
            <ac:spMk id="5" creationId="{20BF4854-9FF7-7100-5F05-E49A2DC9B665}"/>
          </ac:spMkLst>
        </pc:spChg>
        <pc:spChg chg="mod">
          <ac:chgData name="Alya.m" userId="51950b65-7ea1-475d-98a2-3aea33cb6211" providerId="ADAL" clId="{83F6BAB9-BD9C-4156-92BD-BDC2A655AA3A}" dt="2025-09-18T11:50:27.050" v="770" actId="2711"/>
          <ac:spMkLst>
            <pc:docMk/>
            <pc:sldMk cId="0" sldId="258"/>
            <ac:spMk id="9" creationId="{00000000-0000-0000-0000-000000000000}"/>
          </ac:spMkLst>
        </pc:spChg>
        <pc:picChg chg="add mod">
          <ac:chgData name="Alya.m" userId="51950b65-7ea1-475d-98a2-3aea33cb6211" providerId="ADAL" clId="{83F6BAB9-BD9C-4156-92BD-BDC2A655AA3A}" dt="2025-09-14T11:10:27.083" v="607" actId="1076"/>
          <ac:picMkLst>
            <pc:docMk/>
            <pc:sldMk cId="0" sldId="258"/>
            <ac:picMk id="6" creationId="{E3986428-812B-C5BC-D1CC-0F64DE4EB19A}"/>
          </ac:picMkLst>
        </pc:picChg>
      </pc:sldChg>
      <pc:sldChg chg="addSp delSp modSp mod">
        <pc:chgData name="Alya.m" userId="51950b65-7ea1-475d-98a2-3aea33cb6211" providerId="ADAL" clId="{83F6BAB9-BD9C-4156-92BD-BDC2A655AA3A}" dt="2025-09-14T11:15:24.114" v="620"/>
        <pc:sldMkLst>
          <pc:docMk/>
          <pc:sldMk cId="0" sldId="260"/>
        </pc:sldMkLst>
        <pc:spChg chg="add mod">
          <ac:chgData name="Alya.m" userId="51950b65-7ea1-475d-98a2-3aea33cb6211" providerId="ADAL" clId="{83F6BAB9-BD9C-4156-92BD-BDC2A655AA3A}" dt="2025-09-14T11:08:06.944" v="591"/>
          <ac:spMkLst>
            <pc:docMk/>
            <pc:sldMk cId="0" sldId="260"/>
            <ac:spMk id="4" creationId="{E4127D7E-F93E-5D5C-D824-52E1A6B011C9}"/>
          </ac:spMkLst>
        </pc:spChg>
        <pc:graphicFrameChg chg="mod modGraphic">
          <ac:chgData name="Alya.m" userId="51950b65-7ea1-475d-98a2-3aea33cb6211" providerId="ADAL" clId="{83F6BAB9-BD9C-4156-92BD-BDC2A655AA3A}" dt="2025-09-14T11:15:24.114" v="620"/>
          <ac:graphicFrameMkLst>
            <pc:docMk/>
            <pc:sldMk cId="0" sldId="260"/>
            <ac:graphicFrameMk id="2" creationId="{00000000-0000-0000-0000-000000000000}"/>
          </ac:graphicFrameMkLst>
        </pc:graphicFrameChg>
      </pc:sldChg>
      <pc:sldChg chg="addSp delSp modSp mod">
        <pc:chgData name="Alya.m" userId="51950b65-7ea1-475d-98a2-3aea33cb6211" providerId="ADAL" clId="{83F6BAB9-BD9C-4156-92BD-BDC2A655AA3A}" dt="2025-09-14T11:24:41.408" v="767" actId="20577"/>
        <pc:sldMkLst>
          <pc:docMk/>
          <pc:sldMk cId="0" sldId="261"/>
        </pc:sldMkLst>
        <pc:spChg chg="add mod">
          <ac:chgData name="Alya.m" userId="51950b65-7ea1-475d-98a2-3aea33cb6211" providerId="ADAL" clId="{83F6BAB9-BD9C-4156-92BD-BDC2A655AA3A}" dt="2025-09-14T11:08:30.290" v="601"/>
          <ac:spMkLst>
            <pc:docMk/>
            <pc:sldMk cId="0" sldId="261"/>
            <ac:spMk id="4" creationId="{6FE390B6-DF94-8A9B-0ADB-282D5CFBC8FF}"/>
          </ac:spMkLst>
        </pc:spChg>
        <pc:spChg chg="mod">
          <ac:chgData name="Alya.m" userId="51950b65-7ea1-475d-98a2-3aea33cb6211" providerId="ADAL" clId="{83F6BAB9-BD9C-4156-92BD-BDC2A655AA3A}" dt="2025-09-14T11:24:41.408" v="767" actId="20577"/>
          <ac:spMkLst>
            <pc:docMk/>
            <pc:sldMk cId="0" sldId="261"/>
            <ac:spMk id="5" creationId="{4977A08C-0173-5EC1-443B-7696EE01DB61}"/>
          </ac:spMkLst>
        </pc:spChg>
        <pc:graphicFrameChg chg="mod modGraphic">
          <ac:chgData name="Alya.m" userId="51950b65-7ea1-475d-98a2-3aea33cb6211" providerId="ADAL" clId="{83F6BAB9-BD9C-4156-92BD-BDC2A655AA3A}" dt="2025-09-14T11:24:20.320" v="761" actId="20577"/>
          <ac:graphicFrameMkLst>
            <pc:docMk/>
            <pc:sldMk cId="0" sldId="261"/>
            <ac:graphicFrameMk id="7" creationId="{7E1B2DF8-6B3F-8556-492F-497D109C690A}"/>
          </ac:graphicFrameMkLst>
        </pc:graphicFrameChg>
      </pc:sldChg>
      <pc:sldChg chg="addSp delSp modSp mod">
        <pc:chgData name="Alya.m" userId="51950b65-7ea1-475d-98a2-3aea33cb6211" providerId="ADAL" clId="{83F6BAB9-BD9C-4156-92BD-BDC2A655AA3A}" dt="2025-09-14T11:17:23.302" v="636" actId="1076"/>
        <pc:sldMkLst>
          <pc:docMk/>
          <pc:sldMk cId="787462014" sldId="265"/>
        </pc:sldMkLst>
        <pc:spChg chg="add mod">
          <ac:chgData name="Alya.m" userId="51950b65-7ea1-475d-98a2-3aea33cb6211" providerId="ADAL" clId="{83F6BAB9-BD9C-4156-92BD-BDC2A655AA3A}" dt="2025-09-14T11:08:10.135" v="593"/>
          <ac:spMkLst>
            <pc:docMk/>
            <pc:sldMk cId="787462014" sldId="265"/>
            <ac:spMk id="3" creationId="{C9B04F60-29E8-DE57-6661-917C76CD0521}"/>
          </ac:spMkLst>
        </pc:spChg>
        <pc:spChg chg="add mod">
          <ac:chgData name="Alya.m" userId="51950b65-7ea1-475d-98a2-3aea33cb6211" providerId="ADAL" clId="{83F6BAB9-BD9C-4156-92BD-BDC2A655AA3A}" dt="2025-09-14T11:17:23.302" v="636" actId="1076"/>
          <ac:spMkLst>
            <pc:docMk/>
            <pc:sldMk cId="787462014" sldId="265"/>
            <ac:spMk id="5" creationId="{28DC494B-2E5B-4AD4-1450-C18B1BCB06A4}"/>
          </ac:spMkLst>
        </pc:spChg>
        <pc:spChg chg="add mod">
          <ac:chgData name="Alya.m" userId="51950b65-7ea1-475d-98a2-3aea33cb6211" providerId="ADAL" clId="{83F6BAB9-BD9C-4156-92BD-BDC2A655AA3A}" dt="2025-09-14T11:17:23.302" v="636" actId="1076"/>
          <ac:spMkLst>
            <pc:docMk/>
            <pc:sldMk cId="787462014" sldId="265"/>
            <ac:spMk id="6" creationId="{665F0223-EF2C-545C-D350-E8FCB71B5E77}"/>
          </ac:spMkLst>
        </pc:spChg>
        <pc:spChg chg="add mod">
          <ac:chgData name="Alya.m" userId="51950b65-7ea1-475d-98a2-3aea33cb6211" providerId="ADAL" clId="{83F6BAB9-BD9C-4156-92BD-BDC2A655AA3A}" dt="2025-09-14T11:17:23.302" v="636" actId="1076"/>
          <ac:spMkLst>
            <pc:docMk/>
            <pc:sldMk cId="787462014" sldId="265"/>
            <ac:spMk id="7" creationId="{C8BA987C-C3AB-05A0-A7A1-DA6987F919A3}"/>
          </ac:spMkLst>
        </pc:spChg>
        <pc:spChg chg="add mod">
          <ac:chgData name="Alya.m" userId="51950b65-7ea1-475d-98a2-3aea33cb6211" providerId="ADAL" clId="{83F6BAB9-BD9C-4156-92BD-BDC2A655AA3A}" dt="2025-09-14T11:17:00.540" v="631" actId="1076"/>
          <ac:spMkLst>
            <pc:docMk/>
            <pc:sldMk cId="787462014" sldId="265"/>
            <ac:spMk id="8" creationId="{FD6DD49E-ED19-AFDA-9024-E7BEC2BBC597}"/>
          </ac:spMkLst>
        </pc:spChg>
        <pc:spChg chg="add mod">
          <ac:chgData name="Alya.m" userId="51950b65-7ea1-475d-98a2-3aea33cb6211" providerId="ADAL" clId="{83F6BAB9-BD9C-4156-92BD-BDC2A655AA3A}" dt="2025-09-14T11:17:00.540" v="631" actId="1076"/>
          <ac:spMkLst>
            <pc:docMk/>
            <pc:sldMk cId="787462014" sldId="265"/>
            <ac:spMk id="10" creationId="{970626B1-A9EA-C6DD-E870-E269DD09D76E}"/>
          </ac:spMkLst>
        </pc:spChg>
        <pc:spChg chg="add mod">
          <ac:chgData name="Alya.m" userId="51950b65-7ea1-475d-98a2-3aea33cb6211" providerId="ADAL" clId="{83F6BAB9-BD9C-4156-92BD-BDC2A655AA3A}" dt="2025-09-14T11:17:00.540" v="631" actId="1076"/>
          <ac:spMkLst>
            <pc:docMk/>
            <pc:sldMk cId="787462014" sldId="265"/>
            <ac:spMk id="14" creationId="{026A3ABB-AD99-9B85-E5E2-E9AD83FC210A}"/>
          </ac:spMkLst>
        </pc:spChg>
        <pc:spChg chg="add mod">
          <ac:chgData name="Alya.m" userId="51950b65-7ea1-475d-98a2-3aea33cb6211" providerId="ADAL" clId="{83F6BAB9-BD9C-4156-92BD-BDC2A655AA3A}" dt="2025-09-14T11:17:08.462" v="633" actId="1076"/>
          <ac:spMkLst>
            <pc:docMk/>
            <pc:sldMk cId="787462014" sldId="265"/>
            <ac:spMk id="22" creationId="{7C5799BB-B636-7310-DDB8-2A38AD8F5852}"/>
          </ac:spMkLst>
        </pc:spChg>
        <pc:spChg chg="mod">
          <ac:chgData name="Alya.m" userId="51950b65-7ea1-475d-98a2-3aea33cb6211" providerId="ADAL" clId="{83F6BAB9-BD9C-4156-92BD-BDC2A655AA3A}" dt="2025-09-14T11:17:14.080" v="634" actId="1076"/>
          <ac:spMkLst>
            <pc:docMk/>
            <pc:sldMk cId="787462014" sldId="265"/>
            <ac:spMk id="37" creationId="{36C7F8F4-2E53-F791-F3C6-D6A0805BD71C}"/>
          </ac:spMkLst>
        </pc:spChg>
        <pc:picChg chg="add mod">
          <ac:chgData name="Alya.m" userId="51950b65-7ea1-475d-98a2-3aea33cb6211" providerId="ADAL" clId="{83F6BAB9-BD9C-4156-92BD-BDC2A655AA3A}" dt="2025-09-14T11:17:15.863" v="635" actId="1076"/>
          <ac:picMkLst>
            <pc:docMk/>
            <pc:sldMk cId="787462014" sldId="265"/>
            <ac:picMk id="4" creationId="{5C9EA617-9177-1833-F930-905D00E0CA76}"/>
          </ac:picMkLst>
        </pc:picChg>
        <pc:picChg chg="add mod">
          <ac:chgData name="Alya.m" userId="51950b65-7ea1-475d-98a2-3aea33cb6211" providerId="ADAL" clId="{83F6BAB9-BD9C-4156-92BD-BDC2A655AA3A}" dt="2025-09-14T11:17:00.540" v="631" actId="1076"/>
          <ac:picMkLst>
            <pc:docMk/>
            <pc:sldMk cId="787462014" sldId="265"/>
            <ac:picMk id="16" creationId="{136A2AA5-5EC0-264E-7BE0-8DE8E6F2A27A}"/>
          </ac:picMkLst>
        </pc:picChg>
        <pc:picChg chg="add mod">
          <ac:chgData name="Alya.m" userId="51950b65-7ea1-475d-98a2-3aea33cb6211" providerId="ADAL" clId="{83F6BAB9-BD9C-4156-92BD-BDC2A655AA3A}" dt="2025-09-14T11:17:00.540" v="631" actId="1076"/>
          <ac:picMkLst>
            <pc:docMk/>
            <pc:sldMk cId="787462014" sldId="265"/>
            <ac:picMk id="19" creationId="{85185C0B-409F-535D-4188-0834FCA19AE8}"/>
          </ac:picMkLst>
        </pc:picChg>
        <pc:picChg chg="add mod">
          <ac:chgData name="Alya.m" userId="51950b65-7ea1-475d-98a2-3aea33cb6211" providerId="ADAL" clId="{83F6BAB9-BD9C-4156-92BD-BDC2A655AA3A}" dt="2025-09-14T11:17:00.540" v="631" actId="1076"/>
          <ac:picMkLst>
            <pc:docMk/>
            <pc:sldMk cId="787462014" sldId="265"/>
            <ac:picMk id="20" creationId="{EF6E8997-E2F3-2DEC-6852-F3F0C648238C}"/>
          </ac:picMkLst>
        </pc:picChg>
        <pc:picChg chg="add mod">
          <ac:chgData name="Alya.m" userId="51950b65-7ea1-475d-98a2-3aea33cb6211" providerId="ADAL" clId="{83F6BAB9-BD9C-4156-92BD-BDC2A655AA3A}" dt="2025-09-14T11:17:00.540" v="631" actId="1076"/>
          <ac:picMkLst>
            <pc:docMk/>
            <pc:sldMk cId="787462014" sldId="265"/>
            <ac:picMk id="21" creationId="{8AD4DCD0-C47D-85A2-8B6D-956FF07B11B8}"/>
          </ac:picMkLst>
        </pc:picChg>
      </pc:sldChg>
      <pc:sldChg chg="addSp delSp modSp del mod">
        <pc:chgData name="Alya.m" userId="51950b65-7ea1-475d-98a2-3aea33cb6211" providerId="ADAL" clId="{83F6BAB9-BD9C-4156-92BD-BDC2A655AA3A}" dt="2025-09-14T11:23:23.636" v="746" actId="47"/>
        <pc:sldMkLst>
          <pc:docMk/>
          <pc:sldMk cId="4059649216" sldId="266"/>
        </pc:sldMkLst>
      </pc:sldChg>
      <pc:sldChg chg="addSp delSp modSp mod">
        <pc:chgData name="Alya.m" userId="51950b65-7ea1-475d-98a2-3aea33cb6211" providerId="ADAL" clId="{83F6BAB9-BD9C-4156-92BD-BDC2A655AA3A}" dt="2025-09-14T11:26:11.981" v="768" actId="478"/>
        <pc:sldMkLst>
          <pc:docMk/>
          <pc:sldMk cId="3415389446" sldId="267"/>
        </pc:sldMkLst>
        <pc:spChg chg="add mod">
          <ac:chgData name="Alya.m" userId="51950b65-7ea1-475d-98a2-3aea33cb6211" providerId="ADAL" clId="{83F6BAB9-BD9C-4156-92BD-BDC2A655AA3A}" dt="2025-09-14T11:08:13.372" v="595"/>
          <ac:spMkLst>
            <pc:docMk/>
            <pc:sldMk cId="3415389446" sldId="267"/>
            <ac:spMk id="4" creationId="{93B1A218-1AD5-67FA-7214-C6B9C05DD8B4}"/>
          </ac:spMkLst>
        </pc:spChg>
        <pc:spChg chg="add mod">
          <ac:chgData name="Alya.m" userId="51950b65-7ea1-475d-98a2-3aea33cb6211" providerId="ADAL" clId="{83F6BAB9-BD9C-4156-92BD-BDC2A655AA3A}" dt="2025-09-14T11:20:56.990" v="716" actId="1076"/>
          <ac:spMkLst>
            <pc:docMk/>
            <pc:sldMk cId="3415389446" sldId="267"/>
            <ac:spMk id="6" creationId="{7DE8F2E3-C245-5518-3731-8C3D97FADB8B}"/>
          </ac:spMkLst>
        </pc:spChg>
        <pc:spChg chg="add mod">
          <ac:chgData name="Alya.m" userId="51950b65-7ea1-475d-98a2-3aea33cb6211" providerId="ADAL" clId="{83F6BAB9-BD9C-4156-92BD-BDC2A655AA3A}" dt="2025-09-14T11:20:14.254" v="705" actId="1076"/>
          <ac:spMkLst>
            <pc:docMk/>
            <pc:sldMk cId="3415389446" sldId="267"/>
            <ac:spMk id="7" creationId="{3B2C0C57-A044-D18E-E09F-854FF16C3BB8}"/>
          </ac:spMkLst>
        </pc:spChg>
        <pc:spChg chg="add mod">
          <ac:chgData name="Alya.m" userId="51950b65-7ea1-475d-98a2-3aea33cb6211" providerId="ADAL" clId="{83F6BAB9-BD9C-4156-92BD-BDC2A655AA3A}" dt="2025-09-14T11:17:51.907" v="640" actId="1076"/>
          <ac:spMkLst>
            <pc:docMk/>
            <pc:sldMk cId="3415389446" sldId="267"/>
            <ac:spMk id="8" creationId="{ACBA9085-2211-4281-17B2-1FB27C1EDB09}"/>
          </ac:spMkLst>
        </pc:spChg>
        <pc:spChg chg="add mod">
          <ac:chgData name="Alya.m" userId="51950b65-7ea1-475d-98a2-3aea33cb6211" providerId="ADAL" clId="{83F6BAB9-BD9C-4156-92BD-BDC2A655AA3A}" dt="2025-09-14T11:20:43.556" v="711" actId="1076"/>
          <ac:spMkLst>
            <pc:docMk/>
            <pc:sldMk cId="3415389446" sldId="267"/>
            <ac:spMk id="10" creationId="{C23ED187-5903-B332-154B-6582C293A150}"/>
          </ac:spMkLst>
        </pc:spChg>
        <pc:spChg chg="add mod">
          <ac:chgData name="Alya.m" userId="51950b65-7ea1-475d-98a2-3aea33cb6211" providerId="ADAL" clId="{83F6BAB9-BD9C-4156-92BD-BDC2A655AA3A}" dt="2025-09-14T11:20:34.736" v="708" actId="1076"/>
          <ac:spMkLst>
            <pc:docMk/>
            <pc:sldMk cId="3415389446" sldId="267"/>
            <ac:spMk id="16" creationId="{389CC074-A218-4C38-D010-1BDA102747DA}"/>
          </ac:spMkLst>
        </pc:spChg>
        <pc:spChg chg="add mod">
          <ac:chgData name="Alya.m" userId="51950b65-7ea1-475d-98a2-3aea33cb6211" providerId="ADAL" clId="{83F6BAB9-BD9C-4156-92BD-BDC2A655AA3A}" dt="2025-09-14T11:20:27.243" v="707" actId="1076"/>
          <ac:spMkLst>
            <pc:docMk/>
            <pc:sldMk cId="3415389446" sldId="267"/>
            <ac:spMk id="20" creationId="{C8D188A0-FED1-5CCE-B4D4-18B48D5F650C}"/>
          </ac:spMkLst>
        </pc:spChg>
        <pc:spChg chg="add mod">
          <ac:chgData name="Alya.m" userId="51950b65-7ea1-475d-98a2-3aea33cb6211" providerId="ADAL" clId="{83F6BAB9-BD9C-4156-92BD-BDC2A655AA3A}" dt="2025-09-14T11:20:22.526" v="706" actId="1076"/>
          <ac:spMkLst>
            <pc:docMk/>
            <pc:sldMk cId="3415389446" sldId="267"/>
            <ac:spMk id="21" creationId="{BB9F0856-9232-4521-208C-9585D67DDF32}"/>
          </ac:spMkLst>
        </pc:spChg>
        <pc:spChg chg="add mod">
          <ac:chgData name="Alya.m" userId="51950b65-7ea1-475d-98a2-3aea33cb6211" providerId="ADAL" clId="{83F6BAB9-BD9C-4156-92BD-BDC2A655AA3A}" dt="2025-09-14T11:21:34.244" v="724" actId="1076"/>
          <ac:spMkLst>
            <pc:docMk/>
            <pc:sldMk cId="3415389446" sldId="267"/>
            <ac:spMk id="30" creationId="{23530E99-E20B-345D-576C-07ACDBFB3FE6}"/>
          </ac:spMkLst>
        </pc:spChg>
        <pc:spChg chg="add mod">
          <ac:chgData name="Alya.m" userId="51950b65-7ea1-475d-98a2-3aea33cb6211" providerId="ADAL" clId="{83F6BAB9-BD9C-4156-92BD-BDC2A655AA3A}" dt="2025-09-14T11:22:17.568" v="734" actId="1076"/>
          <ac:spMkLst>
            <pc:docMk/>
            <pc:sldMk cId="3415389446" sldId="267"/>
            <ac:spMk id="31" creationId="{243FA012-BEFB-343C-7313-DEC620337EBC}"/>
          </ac:spMkLst>
        </pc:spChg>
        <pc:spChg chg="add mod">
          <ac:chgData name="Alya.m" userId="51950b65-7ea1-475d-98a2-3aea33cb6211" providerId="ADAL" clId="{83F6BAB9-BD9C-4156-92BD-BDC2A655AA3A}" dt="2025-09-14T11:21:49.602" v="727" actId="1076"/>
          <ac:spMkLst>
            <pc:docMk/>
            <pc:sldMk cId="3415389446" sldId="267"/>
            <ac:spMk id="32" creationId="{8CE02D83-90A8-57CF-BF54-68EBFD56C818}"/>
          </ac:spMkLst>
        </pc:spChg>
        <pc:spChg chg="add mod">
          <ac:chgData name="Alya.m" userId="51950b65-7ea1-475d-98a2-3aea33cb6211" providerId="ADAL" clId="{83F6BAB9-BD9C-4156-92BD-BDC2A655AA3A}" dt="2025-09-14T11:23:12.162" v="745" actId="1076"/>
          <ac:spMkLst>
            <pc:docMk/>
            <pc:sldMk cId="3415389446" sldId="267"/>
            <ac:spMk id="34" creationId="{2C47A07C-1EBD-D62F-7CEE-5F91F1037A1E}"/>
          </ac:spMkLst>
        </pc:spChg>
        <pc:spChg chg="add mod">
          <ac:chgData name="Alya.m" userId="51950b65-7ea1-475d-98a2-3aea33cb6211" providerId="ADAL" clId="{83F6BAB9-BD9C-4156-92BD-BDC2A655AA3A}" dt="2025-09-14T11:21:49.602" v="727" actId="1076"/>
          <ac:spMkLst>
            <pc:docMk/>
            <pc:sldMk cId="3415389446" sldId="267"/>
            <ac:spMk id="35" creationId="{BEAACFD6-EF75-F0A6-E950-C767B5AF654D}"/>
          </ac:spMkLst>
        </pc:spChg>
        <pc:spChg chg="add mod">
          <ac:chgData name="Alya.m" userId="51950b65-7ea1-475d-98a2-3aea33cb6211" providerId="ADAL" clId="{83F6BAB9-BD9C-4156-92BD-BDC2A655AA3A}" dt="2025-09-14T11:23:02.898" v="742" actId="1076"/>
          <ac:spMkLst>
            <pc:docMk/>
            <pc:sldMk cId="3415389446" sldId="267"/>
            <ac:spMk id="36" creationId="{AE685E1B-F7D9-161E-FFE0-39E171CDC0FE}"/>
          </ac:spMkLst>
        </pc:spChg>
        <pc:spChg chg="add mod">
          <ac:chgData name="Alya.m" userId="51950b65-7ea1-475d-98a2-3aea33cb6211" providerId="ADAL" clId="{83F6BAB9-BD9C-4156-92BD-BDC2A655AA3A}" dt="2025-09-14T11:23:02.898" v="742" actId="1076"/>
          <ac:spMkLst>
            <pc:docMk/>
            <pc:sldMk cId="3415389446" sldId="267"/>
            <ac:spMk id="39" creationId="{93C667BC-486C-D9CB-A9F9-8E3889ED3F0B}"/>
          </ac:spMkLst>
        </pc:spChg>
        <pc:picChg chg="add mod">
          <ac:chgData name="Alya.m" userId="51950b65-7ea1-475d-98a2-3aea33cb6211" providerId="ADAL" clId="{83F6BAB9-BD9C-4156-92BD-BDC2A655AA3A}" dt="2025-09-14T11:19:58.465" v="702" actId="14100"/>
          <ac:picMkLst>
            <pc:docMk/>
            <pc:sldMk cId="3415389446" sldId="267"/>
            <ac:picMk id="5" creationId="{F1C3E50F-7315-8B1B-59A1-DDA57D492B9C}"/>
          </ac:picMkLst>
        </pc:picChg>
        <pc:picChg chg="add mod">
          <ac:chgData name="Alya.m" userId="51950b65-7ea1-475d-98a2-3aea33cb6211" providerId="ADAL" clId="{83F6BAB9-BD9C-4156-92BD-BDC2A655AA3A}" dt="2025-09-14T11:23:08.902" v="744" actId="1076"/>
          <ac:picMkLst>
            <pc:docMk/>
            <pc:sldMk cId="3415389446" sldId="267"/>
            <ac:picMk id="33" creationId="{C448C90D-D4D3-8449-F145-BF20405C5C24}"/>
          </ac:picMkLst>
        </pc:picChg>
        <pc:picChg chg="mod">
          <ac:chgData name="Alya.m" userId="51950b65-7ea1-475d-98a2-3aea33cb6211" providerId="ADAL" clId="{83F6BAB9-BD9C-4156-92BD-BDC2A655AA3A}" dt="2025-09-14T11:22:17.568" v="734" actId="1076"/>
          <ac:picMkLst>
            <pc:docMk/>
            <pc:sldMk cId="3415389446" sldId="267"/>
            <ac:picMk id="37" creationId="{633B809F-CF3B-6469-21D8-EA98935A82A1}"/>
          </ac:picMkLst>
        </pc:picChg>
        <pc:picChg chg="mod">
          <ac:chgData name="Alya.m" userId="51950b65-7ea1-475d-98a2-3aea33cb6211" providerId="ADAL" clId="{83F6BAB9-BD9C-4156-92BD-BDC2A655AA3A}" dt="2025-09-14T11:23:02.898" v="742" actId="1076"/>
          <ac:picMkLst>
            <pc:docMk/>
            <pc:sldMk cId="3415389446" sldId="267"/>
            <ac:picMk id="38" creationId="{290ABA86-D57D-BDD5-0CEA-7B251E665391}"/>
          </ac:picMkLst>
        </pc:picChg>
        <pc:cxnChg chg="mod">
          <ac:chgData name="Alya.m" userId="51950b65-7ea1-475d-98a2-3aea33cb6211" providerId="ADAL" clId="{83F6BAB9-BD9C-4156-92BD-BDC2A655AA3A}" dt="2025-09-14T11:20:54.770" v="715" actId="14100"/>
          <ac:cxnSpMkLst>
            <pc:docMk/>
            <pc:sldMk cId="3415389446" sldId="267"/>
            <ac:cxnSpMk id="23" creationId="{EC8BD88C-F0EE-05C2-CAAA-3E741485C8E3}"/>
          </ac:cxnSpMkLst>
        </pc:cxnChg>
      </pc:sldChg>
      <pc:sldChg chg="addSp delSp modSp add mod">
        <pc:chgData name="Alya.m" userId="51950b65-7ea1-475d-98a2-3aea33cb6211" providerId="ADAL" clId="{83F6BAB9-BD9C-4156-92BD-BDC2A655AA3A}" dt="2025-09-14T11:08:19.098" v="599"/>
        <pc:sldMkLst>
          <pc:docMk/>
          <pc:sldMk cId="1825164859" sldId="268"/>
        </pc:sldMkLst>
        <pc:spChg chg="add mod">
          <ac:chgData name="Alya.m" userId="51950b65-7ea1-475d-98a2-3aea33cb6211" providerId="ADAL" clId="{83F6BAB9-BD9C-4156-92BD-BDC2A655AA3A}" dt="2025-09-14T11:08:19.098" v="599"/>
          <ac:spMkLst>
            <pc:docMk/>
            <pc:sldMk cId="1825164859" sldId="268"/>
            <ac:spMk id="3" creationId="{0E9D4D45-066D-D684-05D0-196564271D0D}"/>
          </ac:spMkLst>
        </pc:spChg>
      </pc:sldChg>
    </pc:docChg>
  </pc:docChgLst>
  <pc:docChgLst>
    <pc:chgData name="Alya.m" userId="51950b65-7ea1-475d-98a2-3aea33cb6211" providerId="ADAL" clId="{3E68F4E0-FC8D-4D0F-9081-F3949DDEE2EE}"/>
    <pc:docChg chg="custSel addSld modSld sldOrd">
      <pc:chgData name="Alya.m" userId="51950b65-7ea1-475d-98a2-3aea33cb6211" providerId="ADAL" clId="{3E68F4E0-FC8D-4D0F-9081-F3949DDEE2EE}" dt="2025-06-30T14:25:12.435" v="554" actId="20577"/>
      <pc:docMkLst>
        <pc:docMk/>
      </pc:docMkLst>
      <pc:sldChg chg="modSp mod">
        <pc:chgData name="Alya.m" userId="51950b65-7ea1-475d-98a2-3aea33cb6211" providerId="ADAL" clId="{3E68F4E0-FC8D-4D0F-9081-F3949DDEE2EE}" dt="2025-06-30T14:08:52.057" v="15" actId="20577"/>
        <pc:sldMkLst>
          <pc:docMk/>
          <pc:sldMk cId="0" sldId="256"/>
        </pc:sldMkLst>
      </pc:sldChg>
      <pc:sldChg chg="modSp mod">
        <pc:chgData name="Alya.m" userId="51950b65-7ea1-475d-98a2-3aea33cb6211" providerId="ADAL" clId="{3E68F4E0-FC8D-4D0F-9081-F3949DDEE2EE}" dt="2025-06-30T14:19:57.468" v="368" actId="20577"/>
        <pc:sldMkLst>
          <pc:docMk/>
          <pc:sldMk cId="0" sldId="257"/>
        </pc:sldMkLst>
      </pc:sldChg>
      <pc:sldChg chg="addSp delSp modSp mod">
        <pc:chgData name="Alya.m" userId="51950b65-7ea1-475d-98a2-3aea33cb6211" providerId="ADAL" clId="{3E68F4E0-FC8D-4D0F-9081-F3949DDEE2EE}" dt="2025-06-30T14:20:03.198" v="370" actId="20577"/>
        <pc:sldMkLst>
          <pc:docMk/>
          <pc:sldMk cId="0" sldId="258"/>
        </pc:sldMkLst>
      </pc:sldChg>
      <pc:sldChg chg="addSp delSp modSp mod">
        <pc:chgData name="Alya.m" userId="51950b65-7ea1-475d-98a2-3aea33cb6211" providerId="ADAL" clId="{3E68F4E0-FC8D-4D0F-9081-F3949DDEE2EE}" dt="2025-06-30T14:23:34.680" v="457" actId="20577"/>
        <pc:sldMkLst>
          <pc:docMk/>
          <pc:sldMk cId="0" sldId="260"/>
        </pc:sldMkLst>
      </pc:sldChg>
      <pc:sldChg chg="addSp delSp modSp mod">
        <pc:chgData name="Alya.m" userId="51950b65-7ea1-475d-98a2-3aea33cb6211" providerId="ADAL" clId="{3E68F4E0-FC8D-4D0F-9081-F3949DDEE2EE}" dt="2025-06-30T14:25:12.435" v="554" actId="20577"/>
        <pc:sldMkLst>
          <pc:docMk/>
          <pc:sldMk cId="0" sldId="261"/>
        </pc:sldMkLst>
      </pc:sldChg>
      <pc:sldChg chg="modSp mod">
        <pc:chgData name="Alya.m" userId="51950b65-7ea1-475d-98a2-3aea33cb6211" providerId="ADAL" clId="{3E68F4E0-FC8D-4D0F-9081-F3949DDEE2EE}" dt="2025-06-30T14:20:32.972" v="400" actId="20577"/>
        <pc:sldMkLst>
          <pc:docMk/>
          <pc:sldMk cId="0" sldId="262"/>
        </pc:sldMkLst>
      </pc:sldChg>
      <pc:sldChg chg="addSp delSp modSp mod">
        <pc:chgData name="Alya.m" userId="51950b65-7ea1-475d-98a2-3aea33cb6211" providerId="ADAL" clId="{3E68F4E0-FC8D-4D0F-9081-F3949DDEE2EE}" dt="2025-06-30T14:20:12.220" v="374" actId="20577"/>
        <pc:sldMkLst>
          <pc:docMk/>
          <pc:sldMk cId="787462014" sldId="265"/>
        </pc:sldMkLst>
      </pc:sldChg>
      <pc:sldChg chg="delSp modSp add mod">
        <pc:chgData name="Alya.m" userId="51950b65-7ea1-475d-98a2-3aea33cb6211" providerId="ADAL" clId="{3E68F4E0-FC8D-4D0F-9081-F3949DDEE2EE}" dt="2025-06-30T14:20:22.674" v="388" actId="20577"/>
        <pc:sldMkLst>
          <pc:docMk/>
          <pc:sldMk cId="4059649216" sldId="266"/>
        </pc:sldMkLst>
      </pc:sldChg>
      <pc:sldChg chg="addSp delSp modSp add mod ord">
        <pc:chgData name="Alya.m" userId="51950b65-7ea1-475d-98a2-3aea33cb6211" providerId="ADAL" clId="{3E68F4E0-FC8D-4D0F-9081-F3949DDEE2EE}" dt="2025-06-30T14:20:17.189" v="380" actId="20577"/>
        <pc:sldMkLst>
          <pc:docMk/>
          <pc:sldMk cId="3415389446" sldId="267"/>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82930" y="3118104"/>
            <a:ext cx="6606540" cy="2112264"/>
          </a:xfrm>
          <a:prstGeom prst="rect">
            <a:avLst/>
          </a:prstGeom>
        </p:spPr>
        <p:txBody>
          <a:bodyPr wrap="square" lIns="0" tIns="0" rIns="0" bIns="0">
            <a:spAutoFit/>
          </a:bodyPr>
          <a:lstStyle>
            <a:lvl1pPr>
              <a:defRPr sz="2800" b="1" i="0">
                <a:solidFill>
                  <a:srgbClr val="426986"/>
                </a:solidFill>
                <a:latin typeface="Trebuchet MS"/>
                <a:cs typeface="Trebuchet MS"/>
              </a:defRPr>
            </a:lvl1pPr>
          </a:lstStyle>
          <a:p>
            <a:endParaRPr/>
          </a:p>
        </p:txBody>
      </p:sp>
      <p:sp>
        <p:nvSpPr>
          <p:cNvPr id="3" name="Holder 3"/>
          <p:cNvSpPr>
            <a:spLocks noGrp="1"/>
          </p:cNvSpPr>
          <p:nvPr>
            <p:ph type="subTitle" idx="4"/>
          </p:nvPr>
        </p:nvSpPr>
        <p:spPr>
          <a:xfrm>
            <a:off x="1165860" y="5632704"/>
            <a:ext cx="5440680" cy="2514600"/>
          </a:xfrm>
          <a:prstGeom prst="rect">
            <a:avLst/>
          </a:prstGeom>
        </p:spPr>
        <p:txBody>
          <a:bodyPr wrap="square" lIns="0" tIns="0" rIns="0" bIns="0">
            <a:spAutoFit/>
          </a:bodyPr>
          <a:lstStyle>
            <a:lvl1pPr>
              <a:defRPr sz="1800" b="0" i="0">
                <a:solidFill>
                  <a:srgbClr val="1D1C1D"/>
                </a:solidFill>
                <a:latin typeface="Trebuchet MS"/>
                <a:cs typeface="Trebuchet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9/18/2025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426986"/>
                </a:solidFill>
                <a:latin typeface="Trebuchet MS"/>
                <a:cs typeface="Trebuchet MS"/>
              </a:defRPr>
            </a:lvl1pPr>
          </a:lstStyle>
          <a:p>
            <a:endParaRPr/>
          </a:p>
        </p:txBody>
      </p:sp>
      <p:sp>
        <p:nvSpPr>
          <p:cNvPr id="3" name="Holder 3"/>
          <p:cNvSpPr>
            <a:spLocks noGrp="1"/>
          </p:cNvSpPr>
          <p:nvPr>
            <p:ph type="body" idx="1"/>
          </p:nvPr>
        </p:nvSpPr>
        <p:spPr/>
        <p:txBody>
          <a:bodyPr lIns="0" tIns="0" rIns="0" bIns="0"/>
          <a:lstStyle>
            <a:lvl1pPr>
              <a:defRPr sz="1800" b="0" i="0">
                <a:solidFill>
                  <a:srgbClr val="1D1C1D"/>
                </a:solidFill>
                <a:latin typeface="Trebuchet MS"/>
                <a:cs typeface="Trebuchet MS"/>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9/18/2025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426986"/>
                </a:solidFill>
                <a:latin typeface="Trebuchet MS"/>
                <a:cs typeface="Trebuchet MS"/>
              </a:defRPr>
            </a:lvl1pPr>
          </a:lstStyle>
          <a:p>
            <a:endParaRPr/>
          </a:p>
        </p:txBody>
      </p:sp>
      <p:sp>
        <p:nvSpPr>
          <p:cNvPr id="3" name="Holder 3"/>
          <p:cNvSpPr>
            <a:spLocks noGrp="1"/>
          </p:cNvSpPr>
          <p:nvPr>
            <p:ph sz="half" idx="2"/>
          </p:nvPr>
        </p:nvSpPr>
        <p:spPr>
          <a:xfrm>
            <a:off x="388620" y="2313432"/>
            <a:ext cx="3380994" cy="66385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002786" y="2313432"/>
            <a:ext cx="3380994" cy="66385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9/18/2025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rgbClr val="426986"/>
                </a:solidFill>
                <a:latin typeface="Trebuchet MS"/>
                <a:cs typeface="Trebuchet M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9/18/2025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9/18/2025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2638412" y="1739249"/>
            <a:ext cx="1820545" cy="452119"/>
          </a:xfrm>
          <a:prstGeom prst="rect">
            <a:avLst/>
          </a:prstGeom>
        </p:spPr>
        <p:txBody>
          <a:bodyPr wrap="square" lIns="0" tIns="0" rIns="0" bIns="0">
            <a:spAutoFit/>
          </a:bodyPr>
          <a:lstStyle>
            <a:lvl1pPr>
              <a:defRPr sz="2800" b="1" i="0">
                <a:solidFill>
                  <a:srgbClr val="426986"/>
                </a:solidFill>
                <a:latin typeface="Trebuchet MS"/>
                <a:cs typeface="Trebuchet MS"/>
              </a:defRPr>
            </a:lvl1pPr>
          </a:lstStyle>
          <a:p>
            <a:endParaRPr/>
          </a:p>
        </p:txBody>
      </p:sp>
      <p:sp>
        <p:nvSpPr>
          <p:cNvPr id="3" name="Holder 3"/>
          <p:cNvSpPr>
            <a:spLocks noGrp="1"/>
          </p:cNvSpPr>
          <p:nvPr>
            <p:ph type="body" idx="1"/>
          </p:nvPr>
        </p:nvSpPr>
        <p:spPr>
          <a:xfrm>
            <a:off x="204635" y="3938102"/>
            <a:ext cx="7120255" cy="5683250"/>
          </a:xfrm>
          <a:prstGeom prst="rect">
            <a:avLst/>
          </a:prstGeom>
        </p:spPr>
        <p:txBody>
          <a:bodyPr wrap="square" lIns="0" tIns="0" rIns="0" bIns="0">
            <a:spAutoFit/>
          </a:bodyPr>
          <a:lstStyle>
            <a:lvl1pPr>
              <a:defRPr sz="1800" b="0" i="0">
                <a:solidFill>
                  <a:srgbClr val="1D1C1D"/>
                </a:solidFill>
                <a:latin typeface="Trebuchet MS"/>
                <a:cs typeface="Trebuchet MS"/>
              </a:defRPr>
            </a:lvl1pPr>
          </a:lstStyle>
          <a:p>
            <a:endParaRPr/>
          </a:p>
        </p:txBody>
      </p:sp>
      <p:sp>
        <p:nvSpPr>
          <p:cNvPr id="4" name="Holder 4"/>
          <p:cNvSpPr>
            <a:spLocks noGrp="1"/>
          </p:cNvSpPr>
          <p:nvPr>
            <p:ph type="ftr" sz="quarter" idx="5"/>
          </p:nvPr>
        </p:nvSpPr>
        <p:spPr>
          <a:xfrm>
            <a:off x="2642616" y="9354312"/>
            <a:ext cx="2487168" cy="50292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88620" y="9354312"/>
            <a:ext cx="1787652" cy="5029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9/18/2025</a:t>
            </a:fld>
            <a:endParaRPr lang="en-US"/>
          </a:p>
        </p:txBody>
      </p:sp>
      <p:sp>
        <p:nvSpPr>
          <p:cNvPr id="6" name="Holder 6"/>
          <p:cNvSpPr>
            <a:spLocks noGrp="1"/>
          </p:cNvSpPr>
          <p:nvPr>
            <p:ph type="sldNum" sz="quarter" idx="7"/>
          </p:nvPr>
        </p:nvSpPr>
        <p:spPr>
          <a:xfrm>
            <a:off x="5596128" y="9354312"/>
            <a:ext cx="1787652" cy="5029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jpg"/><Relationship Id="rId2" Type="http://schemas.openxmlformats.org/officeDocument/2006/relationships/image" Target="../media/image2.jpg"/><Relationship Id="rId1" Type="http://schemas.openxmlformats.org/officeDocument/2006/relationships/slideLayout" Target="../slideLayouts/slideLayout5.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g"/><Relationship Id="rId1" Type="http://schemas.openxmlformats.org/officeDocument/2006/relationships/slideLayout" Target="../slideLayouts/slideLayout5.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www.solarpathusa.com/" TargetMode="External"/><Relationship Id="rId2" Type="http://schemas.openxmlformats.org/officeDocument/2006/relationships/hyperlink" Target="mailto:contact@solarpathusa.com" TargetMode="External"/><Relationship Id="rId1" Type="http://schemas.openxmlformats.org/officeDocument/2006/relationships/slideLayout" Target="../slideLayouts/slideLayout2.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4876801"/>
            <a:ext cx="7772400" cy="5188225"/>
          </a:xfrm>
          <a:prstGeom prst="rect">
            <a:avLst/>
          </a:prstGeom>
        </p:spPr>
      </p:pic>
      <p:sp>
        <p:nvSpPr>
          <p:cNvPr id="9" name="Rectangle 8">
            <a:extLst>
              <a:ext uri="{FF2B5EF4-FFF2-40B4-BE49-F238E27FC236}">
                <a16:creationId xmlns:a16="http://schemas.microsoft.com/office/drawing/2014/main" id="{107C918B-87E8-CADB-C301-A61310676B64}"/>
              </a:ext>
            </a:extLst>
          </p:cNvPr>
          <p:cNvSpPr/>
          <p:nvPr/>
        </p:nvSpPr>
        <p:spPr>
          <a:xfrm>
            <a:off x="14908" y="-1"/>
            <a:ext cx="7757492" cy="4992757"/>
          </a:xfrm>
          <a:prstGeom prst="rect">
            <a:avLst/>
          </a:prstGeom>
          <a:solidFill>
            <a:srgbClr val="062B3D"/>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L"/>
          </a:p>
        </p:txBody>
      </p:sp>
      <p:sp>
        <p:nvSpPr>
          <p:cNvPr id="5" name="object 85">
            <a:extLst>
              <a:ext uri="{FF2B5EF4-FFF2-40B4-BE49-F238E27FC236}">
                <a16:creationId xmlns:a16="http://schemas.microsoft.com/office/drawing/2014/main" id="{336B45A5-7E5C-6433-C2FC-A5A6C5F11047}"/>
              </a:ext>
            </a:extLst>
          </p:cNvPr>
          <p:cNvSpPr txBox="1">
            <a:spLocks/>
          </p:cNvSpPr>
          <p:nvPr/>
        </p:nvSpPr>
        <p:spPr>
          <a:xfrm>
            <a:off x="0" y="3048000"/>
            <a:ext cx="7798904" cy="1610056"/>
          </a:xfrm>
          <a:prstGeom prst="rect">
            <a:avLst/>
          </a:prstGeom>
        </p:spPr>
        <p:txBody>
          <a:bodyPr vert="horz" wrap="square" lIns="0" tIns="67945" rIns="0" bIns="0" rtlCol="0">
            <a:spAutoFit/>
          </a:bodyPr>
          <a:lstStyle>
            <a:lvl1pPr>
              <a:defRPr>
                <a:latin typeface="+mj-lt"/>
                <a:ea typeface="+mj-ea"/>
                <a:cs typeface="+mj-cs"/>
              </a:defRPr>
            </a:lvl1pPr>
          </a:lstStyle>
          <a:p>
            <a:pPr marL="38100" algn="ctr">
              <a:spcBef>
                <a:spcPts val="535"/>
              </a:spcBef>
            </a:pPr>
            <a:r>
              <a:rPr lang="en-US" sz="4800" b="1" dirty="0">
                <a:solidFill>
                  <a:schemeClr val="bg1"/>
                </a:solidFill>
                <a:latin typeface="Aparajita" panose="02020603050405020304" pitchFamily="18" charset="0"/>
                <a:cs typeface="Aparajita" panose="02020603050405020304" pitchFamily="18" charset="0"/>
              </a:rPr>
              <a:t>HIGHLIGHT SP-EDGSL</a:t>
            </a:r>
          </a:p>
          <a:p>
            <a:pPr marL="38100" algn="ctr">
              <a:spcBef>
                <a:spcPts val="535"/>
              </a:spcBef>
            </a:pPr>
            <a:r>
              <a:rPr lang="en-US" sz="4800" b="1" dirty="0">
                <a:solidFill>
                  <a:schemeClr val="bg1"/>
                </a:solidFill>
                <a:latin typeface="Aparajita" panose="02020603050405020304" pitchFamily="18" charset="0"/>
                <a:cs typeface="Aparajita" panose="02020603050405020304" pitchFamily="18" charset="0"/>
              </a:rPr>
              <a:t> Specifications</a:t>
            </a:r>
            <a:r>
              <a:rPr lang="en-US" sz="2400" b="1" dirty="0">
                <a:solidFill>
                  <a:schemeClr val="bg1"/>
                </a:solidFill>
                <a:latin typeface="Aparajita" panose="02020603050405020304" pitchFamily="18" charset="0"/>
                <a:cs typeface="Aparajita" panose="02020603050405020304" pitchFamily="18" charset="0"/>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72997" y="56596"/>
            <a:ext cx="1695158" cy="590217"/>
          </a:xfrm>
          <a:prstGeom prst="rect">
            <a:avLst/>
          </a:prstGeom>
        </p:spPr>
      </p:pic>
      <p:sp>
        <p:nvSpPr>
          <p:cNvPr id="4" name="object 4"/>
          <p:cNvSpPr/>
          <p:nvPr/>
        </p:nvSpPr>
        <p:spPr>
          <a:xfrm>
            <a:off x="0" y="1337413"/>
            <a:ext cx="3886200" cy="8416186"/>
          </a:xfrm>
          <a:custGeom>
            <a:avLst/>
            <a:gdLst/>
            <a:ahLst/>
            <a:cxnLst/>
            <a:rect l="l" t="t" r="r" b="b"/>
            <a:pathLst>
              <a:path w="7772400" h="5628640">
                <a:moveTo>
                  <a:pt x="7772399" y="5628502"/>
                </a:moveTo>
                <a:lnTo>
                  <a:pt x="0" y="5628502"/>
                </a:lnTo>
                <a:lnTo>
                  <a:pt x="0" y="0"/>
                </a:lnTo>
                <a:lnTo>
                  <a:pt x="7772399" y="0"/>
                </a:lnTo>
                <a:lnTo>
                  <a:pt x="7772399" y="5628502"/>
                </a:lnTo>
                <a:close/>
              </a:path>
            </a:pathLst>
          </a:custGeom>
          <a:solidFill>
            <a:srgbClr val="426986"/>
          </a:solidFill>
        </p:spPr>
        <p:txBody>
          <a:bodyPr wrap="square" lIns="0" tIns="0" rIns="0" bIns="0" rtlCol="0"/>
          <a:lstStyle/>
          <a:p>
            <a:endParaRPr sz="2400">
              <a:latin typeface="Aparajita" panose="02020603050405020304" pitchFamily="18" charset="0"/>
              <a:cs typeface="Aparajita" panose="02020603050405020304" pitchFamily="18" charset="0"/>
            </a:endParaRPr>
          </a:p>
        </p:txBody>
      </p:sp>
      <p:sp>
        <p:nvSpPr>
          <p:cNvPr id="6" name="object 6"/>
          <p:cNvSpPr txBox="1"/>
          <p:nvPr/>
        </p:nvSpPr>
        <p:spPr>
          <a:xfrm>
            <a:off x="3886200" y="1377693"/>
            <a:ext cx="3657600" cy="2985946"/>
          </a:xfrm>
          <a:prstGeom prst="rect">
            <a:avLst/>
          </a:prstGeom>
        </p:spPr>
        <p:txBody>
          <a:bodyPr vert="horz" wrap="square" lIns="0" tIns="12700" rIns="0" bIns="0" rtlCol="0">
            <a:spAutoFit/>
          </a:bodyPr>
          <a:lstStyle/>
          <a:p>
            <a:pPr marL="12065" marR="5080" algn="ctr">
              <a:lnSpc>
                <a:spcPct val="114999"/>
              </a:lnSpc>
              <a:spcBef>
                <a:spcPts val="100"/>
              </a:spcBef>
            </a:pPr>
            <a:r>
              <a:rPr sz="2400" spc="-30" dirty="0">
                <a:solidFill>
                  <a:srgbClr val="1D1C1D"/>
                </a:solidFill>
                <a:latin typeface="Aparajita" panose="02020603050405020304" pitchFamily="18" charset="0"/>
                <a:cs typeface="Aparajita" panose="02020603050405020304" pitchFamily="18" charset="0"/>
              </a:rPr>
              <a:t>SolarPath</a:t>
            </a:r>
            <a:r>
              <a:rPr sz="2400" spc="-130" dirty="0">
                <a:solidFill>
                  <a:srgbClr val="1D1C1D"/>
                </a:solidFill>
                <a:latin typeface="Aparajita" panose="02020603050405020304" pitchFamily="18" charset="0"/>
                <a:cs typeface="Aparajita" panose="02020603050405020304" pitchFamily="18" charset="0"/>
              </a:rPr>
              <a:t> </a:t>
            </a:r>
            <a:r>
              <a:rPr sz="2400" spc="-75" dirty="0">
                <a:solidFill>
                  <a:srgbClr val="1D1C1D"/>
                </a:solidFill>
                <a:latin typeface="Aparajita" panose="02020603050405020304" pitchFamily="18" charset="0"/>
                <a:cs typeface="Aparajita" panose="02020603050405020304" pitchFamily="18" charset="0"/>
              </a:rPr>
              <a:t>is</a:t>
            </a:r>
            <a:r>
              <a:rPr sz="2400" spc="-114" dirty="0">
                <a:solidFill>
                  <a:srgbClr val="1D1C1D"/>
                </a:solidFill>
                <a:latin typeface="Aparajita" panose="02020603050405020304" pitchFamily="18" charset="0"/>
                <a:cs typeface="Aparajita" panose="02020603050405020304" pitchFamily="18" charset="0"/>
              </a:rPr>
              <a:t> </a:t>
            </a:r>
            <a:r>
              <a:rPr sz="2400" spc="-10" dirty="0">
                <a:solidFill>
                  <a:srgbClr val="1D1C1D"/>
                </a:solidFill>
                <a:latin typeface="Aparajita" panose="02020603050405020304" pitchFamily="18" charset="0"/>
                <a:cs typeface="Aparajita" panose="02020603050405020304" pitchFamily="18" charset="0"/>
              </a:rPr>
              <a:t>dedicated</a:t>
            </a:r>
            <a:r>
              <a:rPr sz="2400" spc="-114" dirty="0">
                <a:solidFill>
                  <a:srgbClr val="1D1C1D"/>
                </a:solidFill>
                <a:latin typeface="Aparajita" panose="02020603050405020304" pitchFamily="18" charset="0"/>
                <a:cs typeface="Aparajita" panose="02020603050405020304" pitchFamily="18" charset="0"/>
              </a:rPr>
              <a:t> </a:t>
            </a:r>
            <a:r>
              <a:rPr sz="2400" spc="-50" dirty="0">
                <a:solidFill>
                  <a:srgbClr val="1D1C1D"/>
                </a:solidFill>
                <a:latin typeface="Aparajita" panose="02020603050405020304" pitchFamily="18" charset="0"/>
                <a:cs typeface="Aparajita" panose="02020603050405020304" pitchFamily="18" charset="0"/>
              </a:rPr>
              <a:t>to</a:t>
            </a:r>
            <a:r>
              <a:rPr sz="2400" spc="-114" dirty="0">
                <a:solidFill>
                  <a:srgbClr val="1D1C1D"/>
                </a:solidFill>
                <a:latin typeface="Aparajita" panose="02020603050405020304" pitchFamily="18" charset="0"/>
                <a:cs typeface="Aparajita" panose="02020603050405020304" pitchFamily="18" charset="0"/>
              </a:rPr>
              <a:t> </a:t>
            </a:r>
            <a:r>
              <a:rPr sz="2400" spc="-80" dirty="0">
                <a:solidFill>
                  <a:srgbClr val="1D1C1D"/>
                </a:solidFill>
                <a:latin typeface="Aparajita" panose="02020603050405020304" pitchFamily="18" charset="0"/>
                <a:cs typeface="Aparajita" panose="02020603050405020304" pitchFamily="18" charset="0"/>
              </a:rPr>
              <a:t>delivering</a:t>
            </a:r>
            <a:r>
              <a:rPr sz="2400" spc="-105" dirty="0">
                <a:solidFill>
                  <a:srgbClr val="1D1C1D"/>
                </a:solidFill>
                <a:latin typeface="Aparajita" panose="02020603050405020304" pitchFamily="18" charset="0"/>
                <a:cs typeface="Aparajita" panose="02020603050405020304" pitchFamily="18" charset="0"/>
              </a:rPr>
              <a:t> </a:t>
            </a:r>
            <a:r>
              <a:rPr sz="2400" spc="-80" dirty="0">
                <a:solidFill>
                  <a:srgbClr val="1D1C1D"/>
                </a:solidFill>
                <a:latin typeface="Aparajita" panose="02020603050405020304" pitchFamily="18" charset="0"/>
                <a:cs typeface="Aparajita" panose="02020603050405020304" pitchFamily="18" charset="0"/>
              </a:rPr>
              <a:t>architectural</a:t>
            </a:r>
            <a:r>
              <a:rPr sz="2400" spc="-110" dirty="0">
                <a:solidFill>
                  <a:srgbClr val="1D1C1D"/>
                </a:solidFill>
                <a:latin typeface="Aparajita" panose="02020603050405020304" pitchFamily="18" charset="0"/>
                <a:cs typeface="Aparajita" panose="02020603050405020304" pitchFamily="18" charset="0"/>
              </a:rPr>
              <a:t> </a:t>
            </a:r>
            <a:r>
              <a:rPr sz="2400" spc="-25" dirty="0">
                <a:solidFill>
                  <a:srgbClr val="1D1C1D"/>
                </a:solidFill>
                <a:latin typeface="Aparajita" panose="02020603050405020304" pitchFamily="18" charset="0"/>
                <a:cs typeface="Aparajita" panose="02020603050405020304" pitchFamily="18" charset="0"/>
              </a:rPr>
              <a:t>and </a:t>
            </a:r>
            <a:r>
              <a:rPr sz="2400" spc="-65" dirty="0">
                <a:solidFill>
                  <a:srgbClr val="1D1C1D"/>
                </a:solidFill>
                <a:latin typeface="Aparajita" panose="02020603050405020304" pitchFamily="18" charset="0"/>
                <a:cs typeface="Aparajita" panose="02020603050405020304" pitchFamily="18" charset="0"/>
              </a:rPr>
              <a:t>commercial-</a:t>
            </a:r>
            <a:r>
              <a:rPr sz="2400" dirty="0">
                <a:solidFill>
                  <a:srgbClr val="1D1C1D"/>
                </a:solidFill>
                <a:latin typeface="Aparajita" panose="02020603050405020304" pitchFamily="18" charset="0"/>
                <a:cs typeface="Aparajita" panose="02020603050405020304" pitchFamily="18" charset="0"/>
              </a:rPr>
              <a:t>grade</a:t>
            </a:r>
            <a:r>
              <a:rPr sz="2400" spc="-65" dirty="0">
                <a:solidFill>
                  <a:srgbClr val="1D1C1D"/>
                </a:solidFill>
                <a:latin typeface="Aparajita" panose="02020603050405020304" pitchFamily="18" charset="0"/>
                <a:cs typeface="Aparajita" panose="02020603050405020304" pitchFamily="18" charset="0"/>
              </a:rPr>
              <a:t> </a:t>
            </a:r>
            <a:r>
              <a:rPr sz="2400" spc="-60" dirty="0">
                <a:solidFill>
                  <a:srgbClr val="1D1C1D"/>
                </a:solidFill>
                <a:latin typeface="Aparajita" panose="02020603050405020304" pitchFamily="18" charset="0"/>
                <a:cs typeface="Aparajita" panose="02020603050405020304" pitchFamily="18" charset="0"/>
              </a:rPr>
              <a:t>solar lighting</a:t>
            </a:r>
            <a:r>
              <a:rPr sz="2400" spc="-65" dirty="0">
                <a:solidFill>
                  <a:srgbClr val="1D1C1D"/>
                </a:solidFill>
                <a:latin typeface="Aparajita" panose="02020603050405020304" pitchFamily="18" charset="0"/>
                <a:cs typeface="Aparajita" panose="02020603050405020304" pitchFamily="18" charset="0"/>
              </a:rPr>
              <a:t> </a:t>
            </a:r>
            <a:r>
              <a:rPr sz="2400" spc="-80" dirty="0">
                <a:solidFill>
                  <a:srgbClr val="1D1C1D"/>
                </a:solidFill>
                <a:latin typeface="Aparajita" panose="02020603050405020304" pitchFamily="18" charset="0"/>
                <a:cs typeface="Aparajita" panose="02020603050405020304" pitchFamily="18" charset="0"/>
              </a:rPr>
              <a:t>that</a:t>
            </a:r>
            <a:r>
              <a:rPr sz="2400" spc="-60" dirty="0">
                <a:solidFill>
                  <a:srgbClr val="1D1C1D"/>
                </a:solidFill>
                <a:latin typeface="Aparajita" panose="02020603050405020304" pitchFamily="18" charset="0"/>
                <a:cs typeface="Aparajita" panose="02020603050405020304" pitchFamily="18" charset="0"/>
              </a:rPr>
              <a:t> </a:t>
            </a:r>
            <a:r>
              <a:rPr sz="2400" dirty="0">
                <a:solidFill>
                  <a:srgbClr val="1D1C1D"/>
                </a:solidFill>
                <a:latin typeface="Aparajita" panose="02020603050405020304" pitchFamily="18" charset="0"/>
                <a:cs typeface="Aparajita" panose="02020603050405020304" pitchFamily="18" charset="0"/>
              </a:rPr>
              <a:t>can</a:t>
            </a:r>
            <a:r>
              <a:rPr sz="2400" spc="-65" dirty="0">
                <a:solidFill>
                  <a:srgbClr val="1D1C1D"/>
                </a:solidFill>
                <a:latin typeface="Aparajita" panose="02020603050405020304" pitchFamily="18" charset="0"/>
                <a:cs typeface="Aparajita" panose="02020603050405020304" pitchFamily="18" charset="0"/>
              </a:rPr>
              <a:t> </a:t>
            </a:r>
            <a:r>
              <a:rPr sz="2400" dirty="0">
                <a:solidFill>
                  <a:srgbClr val="1D1C1D"/>
                </a:solidFill>
                <a:latin typeface="Aparajita" panose="02020603050405020304" pitchFamily="18" charset="0"/>
                <a:cs typeface="Aparajita" panose="02020603050405020304" pitchFamily="18" charset="0"/>
              </a:rPr>
              <a:t>be</a:t>
            </a:r>
            <a:r>
              <a:rPr sz="2400" spc="-60" dirty="0">
                <a:solidFill>
                  <a:srgbClr val="1D1C1D"/>
                </a:solidFill>
                <a:latin typeface="Aparajita" panose="02020603050405020304" pitchFamily="18" charset="0"/>
                <a:cs typeface="Aparajita" panose="02020603050405020304" pitchFamily="18" charset="0"/>
              </a:rPr>
              <a:t> </a:t>
            </a:r>
            <a:r>
              <a:rPr sz="2400" spc="-20" dirty="0">
                <a:solidFill>
                  <a:srgbClr val="1D1C1D"/>
                </a:solidFill>
                <a:latin typeface="Aparajita" panose="02020603050405020304" pitchFamily="18" charset="0"/>
                <a:cs typeface="Aparajita" panose="02020603050405020304" pitchFamily="18" charset="0"/>
              </a:rPr>
              <a:t>customized </a:t>
            </a:r>
            <a:r>
              <a:rPr sz="2400" spc="-50" dirty="0">
                <a:solidFill>
                  <a:srgbClr val="1D1C1D"/>
                </a:solidFill>
                <a:latin typeface="Aparajita" panose="02020603050405020304" pitchFamily="18" charset="0"/>
                <a:cs typeface="Aparajita" panose="02020603050405020304" pitchFamily="18" charset="0"/>
              </a:rPr>
              <a:t>to</a:t>
            </a:r>
            <a:r>
              <a:rPr sz="2400" spc="-90" dirty="0">
                <a:solidFill>
                  <a:srgbClr val="1D1C1D"/>
                </a:solidFill>
                <a:latin typeface="Aparajita" panose="02020603050405020304" pitchFamily="18" charset="0"/>
                <a:cs typeface="Aparajita" panose="02020603050405020304" pitchFamily="18" charset="0"/>
              </a:rPr>
              <a:t> </a:t>
            </a:r>
            <a:r>
              <a:rPr sz="2400" spc="-100" dirty="0">
                <a:solidFill>
                  <a:srgbClr val="1D1C1D"/>
                </a:solidFill>
                <a:latin typeface="Aparajita" panose="02020603050405020304" pitchFamily="18" charset="0"/>
                <a:cs typeface="Aparajita" panose="02020603050405020304" pitchFamily="18" charset="0"/>
              </a:rPr>
              <a:t>meet</a:t>
            </a:r>
            <a:r>
              <a:rPr sz="2400" spc="-85" dirty="0">
                <a:solidFill>
                  <a:srgbClr val="1D1C1D"/>
                </a:solidFill>
                <a:latin typeface="Aparajita" panose="02020603050405020304" pitchFamily="18" charset="0"/>
                <a:cs typeface="Aparajita" panose="02020603050405020304" pitchFamily="18" charset="0"/>
              </a:rPr>
              <a:t> </a:t>
            </a:r>
            <a:r>
              <a:rPr sz="2400" spc="-35" dirty="0">
                <a:solidFill>
                  <a:srgbClr val="1D1C1D"/>
                </a:solidFill>
                <a:latin typeface="Aparajita" panose="02020603050405020304" pitchFamily="18" charset="0"/>
                <a:cs typeface="Aparajita" panose="02020603050405020304" pitchFamily="18" charset="0"/>
              </a:rPr>
              <a:t>specific</a:t>
            </a:r>
            <a:r>
              <a:rPr sz="2400" spc="-90" dirty="0">
                <a:solidFill>
                  <a:srgbClr val="1D1C1D"/>
                </a:solidFill>
                <a:latin typeface="Aparajita" panose="02020603050405020304" pitchFamily="18" charset="0"/>
                <a:cs typeface="Aparajita" panose="02020603050405020304" pitchFamily="18" charset="0"/>
              </a:rPr>
              <a:t> </a:t>
            </a:r>
            <a:r>
              <a:rPr sz="2400" spc="-100" dirty="0">
                <a:solidFill>
                  <a:srgbClr val="1D1C1D"/>
                </a:solidFill>
                <a:latin typeface="Aparajita" panose="02020603050405020304" pitchFamily="18" charset="0"/>
                <a:cs typeface="Aparajita" panose="02020603050405020304" pitchFamily="18" charset="0"/>
              </a:rPr>
              <a:t>client</a:t>
            </a:r>
            <a:r>
              <a:rPr sz="2400" spc="-85" dirty="0">
                <a:solidFill>
                  <a:srgbClr val="1D1C1D"/>
                </a:solidFill>
                <a:latin typeface="Aparajita" panose="02020603050405020304" pitchFamily="18" charset="0"/>
                <a:cs typeface="Aparajita" panose="02020603050405020304" pitchFamily="18" charset="0"/>
              </a:rPr>
              <a:t> </a:t>
            </a:r>
            <a:r>
              <a:rPr sz="2400" spc="-105" dirty="0">
                <a:solidFill>
                  <a:srgbClr val="1D1C1D"/>
                </a:solidFill>
                <a:latin typeface="Aparajita" panose="02020603050405020304" pitchFamily="18" charset="0"/>
                <a:cs typeface="Aparajita" panose="02020603050405020304" pitchFamily="18" charset="0"/>
              </a:rPr>
              <a:t>requests,</a:t>
            </a:r>
            <a:r>
              <a:rPr sz="2400" spc="-85" dirty="0">
                <a:solidFill>
                  <a:srgbClr val="1D1C1D"/>
                </a:solidFill>
                <a:latin typeface="Aparajita" panose="02020603050405020304" pitchFamily="18" charset="0"/>
                <a:cs typeface="Aparajita" panose="02020603050405020304" pitchFamily="18" charset="0"/>
              </a:rPr>
              <a:t> </a:t>
            </a:r>
            <a:r>
              <a:rPr sz="2400" spc="-50" dirty="0">
                <a:solidFill>
                  <a:srgbClr val="1D1C1D"/>
                </a:solidFill>
                <a:latin typeface="Aparajita" panose="02020603050405020304" pitchFamily="18" charset="0"/>
                <a:cs typeface="Aparajita" panose="02020603050405020304" pitchFamily="18" charset="0"/>
              </a:rPr>
              <a:t>both</a:t>
            </a:r>
            <a:r>
              <a:rPr sz="2400" spc="-85" dirty="0">
                <a:solidFill>
                  <a:srgbClr val="1D1C1D"/>
                </a:solidFill>
                <a:latin typeface="Aparajita" panose="02020603050405020304" pitchFamily="18" charset="0"/>
                <a:cs typeface="Aparajita" panose="02020603050405020304" pitchFamily="18" charset="0"/>
              </a:rPr>
              <a:t> </a:t>
            </a:r>
            <a:r>
              <a:rPr sz="2400" spc="-130" dirty="0">
                <a:solidFill>
                  <a:srgbClr val="1D1C1D"/>
                </a:solidFill>
                <a:latin typeface="Aparajita" panose="02020603050405020304" pitchFamily="18" charset="0"/>
                <a:cs typeface="Aparajita" panose="02020603050405020304" pitchFamily="18" charset="0"/>
              </a:rPr>
              <a:t>in</a:t>
            </a:r>
            <a:r>
              <a:rPr sz="2400" spc="-85" dirty="0">
                <a:solidFill>
                  <a:srgbClr val="1D1C1D"/>
                </a:solidFill>
                <a:latin typeface="Aparajita" panose="02020603050405020304" pitchFamily="18" charset="0"/>
                <a:cs typeface="Aparajita" panose="02020603050405020304" pitchFamily="18" charset="0"/>
              </a:rPr>
              <a:t> </a:t>
            </a:r>
            <a:r>
              <a:rPr sz="2400" spc="-10" dirty="0">
                <a:solidFill>
                  <a:srgbClr val="1D1C1D"/>
                </a:solidFill>
                <a:latin typeface="Aparajita" panose="02020603050405020304" pitchFamily="18" charset="0"/>
                <a:cs typeface="Aparajita" panose="02020603050405020304" pitchFamily="18" charset="0"/>
              </a:rPr>
              <a:t>technical </a:t>
            </a:r>
            <a:r>
              <a:rPr sz="2400" spc="-45" dirty="0">
                <a:solidFill>
                  <a:srgbClr val="1D1C1D"/>
                </a:solidFill>
                <a:latin typeface="Aparajita" panose="02020603050405020304" pitchFamily="18" charset="0"/>
                <a:cs typeface="Aparajita" panose="02020603050405020304" pitchFamily="18" charset="0"/>
              </a:rPr>
              <a:t>specifications</a:t>
            </a:r>
            <a:r>
              <a:rPr sz="2400" spc="-70" dirty="0">
                <a:solidFill>
                  <a:srgbClr val="1D1C1D"/>
                </a:solidFill>
                <a:latin typeface="Aparajita" panose="02020603050405020304" pitchFamily="18" charset="0"/>
                <a:cs typeface="Aparajita" panose="02020603050405020304" pitchFamily="18" charset="0"/>
              </a:rPr>
              <a:t> </a:t>
            </a:r>
            <a:r>
              <a:rPr sz="2400" dirty="0">
                <a:solidFill>
                  <a:srgbClr val="1D1C1D"/>
                </a:solidFill>
                <a:latin typeface="Aparajita" panose="02020603050405020304" pitchFamily="18" charset="0"/>
                <a:cs typeface="Aparajita" panose="02020603050405020304" pitchFamily="18" charset="0"/>
              </a:rPr>
              <a:t>and</a:t>
            </a:r>
            <a:r>
              <a:rPr sz="2400" spc="-65" dirty="0">
                <a:solidFill>
                  <a:srgbClr val="1D1C1D"/>
                </a:solidFill>
                <a:latin typeface="Aparajita" panose="02020603050405020304" pitchFamily="18" charset="0"/>
                <a:cs typeface="Aparajita" panose="02020603050405020304" pitchFamily="18" charset="0"/>
              </a:rPr>
              <a:t> </a:t>
            </a:r>
            <a:r>
              <a:rPr sz="2400" spc="-60" dirty="0">
                <a:solidFill>
                  <a:srgbClr val="1D1C1D"/>
                </a:solidFill>
                <a:latin typeface="Aparajita" panose="02020603050405020304" pitchFamily="18" charset="0"/>
                <a:cs typeface="Aparajita" panose="02020603050405020304" pitchFamily="18" charset="0"/>
              </a:rPr>
              <a:t>aesthetic</a:t>
            </a:r>
            <a:r>
              <a:rPr sz="2400" spc="-70" dirty="0">
                <a:solidFill>
                  <a:srgbClr val="1D1C1D"/>
                </a:solidFill>
                <a:latin typeface="Aparajita" panose="02020603050405020304" pitchFamily="18" charset="0"/>
                <a:cs typeface="Aparajita" panose="02020603050405020304" pitchFamily="18" charset="0"/>
              </a:rPr>
              <a:t> </a:t>
            </a:r>
            <a:r>
              <a:rPr sz="2400" spc="-65" dirty="0">
                <a:solidFill>
                  <a:srgbClr val="1D1C1D"/>
                </a:solidFill>
                <a:latin typeface="Aparajita" panose="02020603050405020304" pitchFamily="18" charset="0"/>
                <a:cs typeface="Aparajita" panose="02020603050405020304" pitchFamily="18" charset="0"/>
              </a:rPr>
              <a:t>design, </a:t>
            </a:r>
            <a:r>
              <a:rPr sz="2400" spc="-70" dirty="0">
                <a:solidFill>
                  <a:srgbClr val="1D1C1D"/>
                </a:solidFill>
                <a:latin typeface="Aparajita" panose="02020603050405020304" pitchFamily="18" charset="0"/>
                <a:cs typeface="Aparajita" panose="02020603050405020304" pitchFamily="18" charset="0"/>
              </a:rPr>
              <a:t>ensuring </a:t>
            </a:r>
            <a:r>
              <a:rPr sz="2400" spc="105" dirty="0">
                <a:solidFill>
                  <a:srgbClr val="1D1C1D"/>
                </a:solidFill>
                <a:latin typeface="Aparajita" panose="02020603050405020304" pitchFamily="18" charset="0"/>
                <a:cs typeface="Aparajita" panose="02020603050405020304" pitchFamily="18" charset="0"/>
              </a:rPr>
              <a:t>a</a:t>
            </a:r>
            <a:r>
              <a:rPr sz="2400" spc="-65" dirty="0">
                <a:solidFill>
                  <a:srgbClr val="1D1C1D"/>
                </a:solidFill>
                <a:latin typeface="Aparajita" panose="02020603050405020304" pitchFamily="18" charset="0"/>
                <a:cs typeface="Aparajita" panose="02020603050405020304" pitchFamily="18" charset="0"/>
              </a:rPr>
              <a:t> </a:t>
            </a:r>
            <a:r>
              <a:rPr sz="2400" spc="-10" dirty="0">
                <a:solidFill>
                  <a:srgbClr val="1D1C1D"/>
                </a:solidFill>
                <a:latin typeface="Aparajita" panose="02020603050405020304" pitchFamily="18" charset="0"/>
                <a:cs typeface="Aparajita" panose="02020603050405020304" pitchFamily="18" charset="0"/>
              </a:rPr>
              <a:t>perfect </a:t>
            </a:r>
            <a:r>
              <a:rPr sz="2400" spc="-140" dirty="0">
                <a:solidFill>
                  <a:srgbClr val="1D1C1D"/>
                </a:solidFill>
                <a:latin typeface="Aparajita" panose="02020603050405020304" pitchFamily="18" charset="0"/>
                <a:cs typeface="Aparajita" panose="02020603050405020304" pitchFamily="18" charset="0"/>
              </a:rPr>
              <a:t>fit</a:t>
            </a:r>
            <a:r>
              <a:rPr sz="2400" spc="-85" dirty="0">
                <a:solidFill>
                  <a:srgbClr val="1D1C1D"/>
                </a:solidFill>
                <a:latin typeface="Aparajita" panose="02020603050405020304" pitchFamily="18" charset="0"/>
                <a:cs typeface="Aparajita" panose="02020603050405020304" pitchFamily="18" charset="0"/>
              </a:rPr>
              <a:t> </a:t>
            </a:r>
            <a:r>
              <a:rPr sz="2400" spc="-90" dirty="0">
                <a:solidFill>
                  <a:srgbClr val="1D1C1D"/>
                </a:solidFill>
                <a:latin typeface="Aparajita" panose="02020603050405020304" pitchFamily="18" charset="0"/>
                <a:cs typeface="Aparajita" panose="02020603050405020304" pitchFamily="18" charset="0"/>
              </a:rPr>
              <a:t>for</a:t>
            </a:r>
            <a:r>
              <a:rPr sz="2400" spc="-100" dirty="0">
                <a:solidFill>
                  <a:srgbClr val="1D1C1D"/>
                </a:solidFill>
                <a:latin typeface="Aparajita" panose="02020603050405020304" pitchFamily="18" charset="0"/>
                <a:cs typeface="Aparajita" panose="02020603050405020304" pitchFamily="18" charset="0"/>
              </a:rPr>
              <a:t> </a:t>
            </a:r>
            <a:r>
              <a:rPr sz="2400" spc="105" dirty="0">
                <a:solidFill>
                  <a:srgbClr val="1D1C1D"/>
                </a:solidFill>
                <a:latin typeface="Aparajita" panose="02020603050405020304" pitchFamily="18" charset="0"/>
                <a:cs typeface="Aparajita" panose="02020603050405020304" pitchFamily="18" charset="0"/>
              </a:rPr>
              <a:t>a</a:t>
            </a:r>
            <a:r>
              <a:rPr sz="2400" spc="-110" dirty="0">
                <a:solidFill>
                  <a:srgbClr val="1D1C1D"/>
                </a:solidFill>
                <a:latin typeface="Aparajita" panose="02020603050405020304" pitchFamily="18" charset="0"/>
                <a:cs typeface="Aparajita" panose="02020603050405020304" pitchFamily="18" charset="0"/>
              </a:rPr>
              <a:t> </a:t>
            </a:r>
            <a:r>
              <a:rPr sz="2400" spc="-85" dirty="0">
                <a:solidFill>
                  <a:srgbClr val="1D1C1D"/>
                </a:solidFill>
                <a:latin typeface="Aparajita" panose="02020603050405020304" pitchFamily="18" charset="0"/>
                <a:cs typeface="Aparajita" panose="02020603050405020304" pitchFamily="18" charset="0"/>
              </a:rPr>
              <a:t>diverse</a:t>
            </a:r>
            <a:r>
              <a:rPr sz="2400" spc="-95" dirty="0">
                <a:solidFill>
                  <a:srgbClr val="1D1C1D"/>
                </a:solidFill>
                <a:latin typeface="Aparajita" panose="02020603050405020304" pitchFamily="18" charset="0"/>
                <a:cs typeface="Aparajita" panose="02020603050405020304" pitchFamily="18" charset="0"/>
              </a:rPr>
              <a:t> </a:t>
            </a:r>
            <a:r>
              <a:rPr sz="2400" dirty="0">
                <a:solidFill>
                  <a:srgbClr val="1D1C1D"/>
                </a:solidFill>
                <a:latin typeface="Aparajita" panose="02020603050405020304" pitchFamily="18" charset="0"/>
                <a:cs typeface="Aparajita" panose="02020603050405020304" pitchFamily="18" charset="0"/>
              </a:rPr>
              <a:t>range</a:t>
            </a:r>
            <a:r>
              <a:rPr sz="2400" spc="-100" dirty="0">
                <a:solidFill>
                  <a:srgbClr val="1D1C1D"/>
                </a:solidFill>
                <a:latin typeface="Aparajita" panose="02020603050405020304" pitchFamily="18" charset="0"/>
                <a:cs typeface="Aparajita" panose="02020603050405020304" pitchFamily="18" charset="0"/>
              </a:rPr>
              <a:t> </a:t>
            </a:r>
            <a:r>
              <a:rPr sz="2400" dirty="0">
                <a:solidFill>
                  <a:srgbClr val="1D1C1D"/>
                </a:solidFill>
                <a:latin typeface="Aparajita" panose="02020603050405020304" pitchFamily="18" charset="0"/>
                <a:cs typeface="Aparajita" panose="02020603050405020304" pitchFamily="18" charset="0"/>
              </a:rPr>
              <a:t>of</a:t>
            </a:r>
            <a:r>
              <a:rPr sz="2400" spc="-95" dirty="0">
                <a:solidFill>
                  <a:srgbClr val="1D1C1D"/>
                </a:solidFill>
                <a:latin typeface="Aparajita" panose="02020603050405020304" pitchFamily="18" charset="0"/>
                <a:cs typeface="Aparajita" panose="02020603050405020304" pitchFamily="18" charset="0"/>
              </a:rPr>
              <a:t> </a:t>
            </a:r>
            <a:r>
              <a:rPr sz="2400" spc="-10" dirty="0">
                <a:solidFill>
                  <a:srgbClr val="1D1C1D"/>
                </a:solidFill>
                <a:latin typeface="Aparajita" panose="02020603050405020304" pitchFamily="18" charset="0"/>
                <a:cs typeface="Aparajita" panose="02020603050405020304" pitchFamily="18" charset="0"/>
              </a:rPr>
              <a:t>needs.</a:t>
            </a:r>
            <a:endParaRPr sz="2400" dirty="0">
              <a:latin typeface="Aparajita" panose="02020603050405020304" pitchFamily="18" charset="0"/>
              <a:cs typeface="Aparajita" panose="02020603050405020304" pitchFamily="18" charset="0"/>
            </a:endParaRPr>
          </a:p>
        </p:txBody>
      </p:sp>
      <p:sp>
        <p:nvSpPr>
          <p:cNvPr id="7" name="object 7"/>
          <p:cNvSpPr txBox="1">
            <a:spLocks noGrp="1"/>
          </p:cNvSpPr>
          <p:nvPr>
            <p:ph type="title"/>
          </p:nvPr>
        </p:nvSpPr>
        <p:spPr>
          <a:xfrm>
            <a:off x="2908790" y="770591"/>
            <a:ext cx="1224280" cy="566822"/>
          </a:xfrm>
          <a:prstGeom prst="rect">
            <a:avLst/>
          </a:prstGeom>
        </p:spPr>
        <p:txBody>
          <a:bodyPr vert="horz" wrap="square" lIns="0" tIns="12700" rIns="0" bIns="0" rtlCol="0">
            <a:spAutoFit/>
          </a:bodyPr>
          <a:lstStyle/>
          <a:p>
            <a:pPr marL="12700">
              <a:lnSpc>
                <a:spcPct val="100000"/>
              </a:lnSpc>
              <a:spcBef>
                <a:spcPts val="100"/>
              </a:spcBef>
            </a:pPr>
            <a:r>
              <a:rPr lang="en-US" sz="3600" spc="-270" dirty="0">
                <a:latin typeface="Aparajita" panose="02020603050405020304" pitchFamily="18" charset="0"/>
                <a:cs typeface="Aparajita" panose="02020603050405020304" pitchFamily="18" charset="0"/>
              </a:rPr>
              <a:t>W</a:t>
            </a:r>
            <a:r>
              <a:rPr sz="3600" spc="-270" dirty="0">
                <a:latin typeface="Aparajita" panose="02020603050405020304" pitchFamily="18" charset="0"/>
                <a:cs typeface="Aparajita" panose="02020603050405020304" pitchFamily="18" charset="0"/>
              </a:rPr>
              <a:t>hy</a:t>
            </a:r>
            <a:r>
              <a:rPr sz="3600" spc="-409" dirty="0">
                <a:latin typeface="Aparajita" panose="02020603050405020304" pitchFamily="18" charset="0"/>
                <a:cs typeface="Aparajita" panose="02020603050405020304" pitchFamily="18" charset="0"/>
              </a:rPr>
              <a:t> </a:t>
            </a:r>
            <a:r>
              <a:rPr sz="3600" spc="-155" dirty="0">
                <a:latin typeface="Aparajita" panose="02020603050405020304" pitchFamily="18" charset="0"/>
                <a:cs typeface="Aparajita" panose="02020603050405020304" pitchFamily="18" charset="0"/>
              </a:rPr>
              <a:t>us</a:t>
            </a:r>
            <a:r>
              <a:rPr lang="en-US" sz="3600" spc="-155" dirty="0">
                <a:latin typeface="Aparajita" panose="02020603050405020304" pitchFamily="18" charset="0"/>
                <a:cs typeface="Aparajita" panose="02020603050405020304" pitchFamily="18" charset="0"/>
              </a:rPr>
              <a:t>?</a:t>
            </a:r>
            <a:endParaRPr sz="3600" dirty="0">
              <a:latin typeface="Aparajita" panose="02020603050405020304" pitchFamily="18" charset="0"/>
              <a:cs typeface="Aparajita" panose="02020603050405020304" pitchFamily="18" charset="0"/>
            </a:endParaRPr>
          </a:p>
        </p:txBody>
      </p:sp>
      <p:sp>
        <p:nvSpPr>
          <p:cNvPr id="8" name="object 8"/>
          <p:cNvSpPr txBox="1"/>
          <p:nvPr/>
        </p:nvSpPr>
        <p:spPr>
          <a:xfrm>
            <a:off x="1094824" y="1554556"/>
            <a:ext cx="1934845" cy="320601"/>
          </a:xfrm>
          <a:prstGeom prst="rect">
            <a:avLst/>
          </a:prstGeom>
        </p:spPr>
        <p:txBody>
          <a:bodyPr vert="horz" wrap="square" lIns="0" tIns="12700" rIns="0" bIns="0" rtlCol="0">
            <a:spAutoFit/>
          </a:bodyPr>
          <a:lstStyle/>
          <a:p>
            <a:pPr marL="12700">
              <a:lnSpc>
                <a:spcPct val="100000"/>
              </a:lnSpc>
              <a:spcBef>
                <a:spcPts val="100"/>
              </a:spcBef>
            </a:pPr>
            <a:r>
              <a:rPr sz="2000" b="1" spc="-85" dirty="0">
                <a:solidFill>
                  <a:srgbClr val="FFFFFF"/>
                </a:solidFill>
                <a:latin typeface="Aparajita" panose="02020603050405020304" pitchFamily="18" charset="0"/>
                <a:cs typeface="Aparajita" panose="02020603050405020304" pitchFamily="18" charset="0"/>
              </a:rPr>
              <a:t>Innovative</a:t>
            </a:r>
            <a:r>
              <a:rPr sz="2000" b="1" spc="-50" dirty="0">
                <a:solidFill>
                  <a:srgbClr val="FFFFFF"/>
                </a:solidFill>
                <a:latin typeface="Aparajita" panose="02020603050405020304" pitchFamily="18" charset="0"/>
                <a:cs typeface="Aparajita" panose="02020603050405020304" pitchFamily="18" charset="0"/>
              </a:rPr>
              <a:t> </a:t>
            </a:r>
            <a:r>
              <a:rPr sz="2000" b="1" spc="-20" dirty="0">
                <a:solidFill>
                  <a:srgbClr val="FFFFFF"/>
                </a:solidFill>
                <a:latin typeface="Aparajita" panose="02020603050405020304" pitchFamily="18" charset="0"/>
                <a:cs typeface="Aparajita" panose="02020603050405020304" pitchFamily="18" charset="0"/>
              </a:rPr>
              <a:t>Technology</a:t>
            </a:r>
            <a:endParaRPr sz="2000" dirty="0">
              <a:latin typeface="Aparajita" panose="02020603050405020304" pitchFamily="18" charset="0"/>
              <a:cs typeface="Aparajita" panose="02020603050405020304" pitchFamily="18" charset="0"/>
            </a:endParaRPr>
          </a:p>
        </p:txBody>
      </p:sp>
      <p:sp>
        <p:nvSpPr>
          <p:cNvPr id="9" name="object 9"/>
          <p:cNvSpPr txBox="1"/>
          <p:nvPr/>
        </p:nvSpPr>
        <p:spPr>
          <a:xfrm>
            <a:off x="294476" y="1929057"/>
            <a:ext cx="3390265" cy="655436"/>
          </a:xfrm>
          <a:prstGeom prst="rect">
            <a:avLst/>
          </a:prstGeom>
        </p:spPr>
        <p:txBody>
          <a:bodyPr vert="horz" wrap="square" lIns="0" tIns="12700" rIns="0" bIns="0" rtlCol="0">
            <a:spAutoFit/>
          </a:bodyPr>
          <a:lstStyle/>
          <a:p>
            <a:pPr marL="12700" marR="5080" indent="-635" algn="ctr">
              <a:lnSpc>
                <a:spcPct val="116100"/>
              </a:lnSpc>
              <a:spcBef>
                <a:spcPts val="100"/>
              </a:spcBef>
            </a:pPr>
            <a:r>
              <a:rPr spc="-95" dirty="0">
                <a:solidFill>
                  <a:srgbClr val="FFFFFF"/>
                </a:solidFill>
                <a:latin typeface="Aparajita" panose="02020603050405020304" pitchFamily="18" charset="0"/>
                <a:cs typeface="Aparajita" panose="02020603050405020304" pitchFamily="18" charset="0"/>
              </a:rPr>
              <a:t>High-</a:t>
            </a:r>
            <a:r>
              <a:rPr spc="-65" dirty="0">
                <a:solidFill>
                  <a:srgbClr val="FFFFFF"/>
                </a:solidFill>
                <a:latin typeface="Aparajita" panose="02020603050405020304" pitchFamily="18" charset="0"/>
                <a:cs typeface="Aparajita" panose="02020603050405020304" pitchFamily="18" charset="0"/>
              </a:rPr>
              <a:t>efficiency</a:t>
            </a:r>
            <a:r>
              <a:rPr spc="-125" dirty="0">
                <a:solidFill>
                  <a:srgbClr val="FFFFFF"/>
                </a:solidFill>
                <a:latin typeface="Aparajita" panose="02020603050405020304" pitchFamily="18" charset="0"/>
                <a:cs typeface="Aparajita" panose="02020603050405020304" pitchFamily="18" charset="0"/>
              </a:rPr>
              <a:t> </a:t>
            </a:r>
            <a:r>
              <a:rPr spc="-100" dirty="0">
                <a:solidFill>
                  <a:srgbClr val="FFFFFF"/>
                </a:solidFill>
                <a:latin typeface="Aparajita" panose="02020603050405020304" pitchFamily="18" charset="0"/>
                <a:cs typeface="Aparajita" panose="02020603050405020304" pitchFamily="18" charset="0"/>
              </a:rPr>
              <a:t>solar</a:t>
            </a:r>
            <a:r>
              <a:rPr spc="-120" dirty="0">
                <a:solidFill>
                  <a:srgbClr val="FFFFFF"/>
                </a:solidFill>
                <a:latin typeface="Aparajita" panose="02020603050405020304" pitchFamily="18" charset="0"/>
                <a:cs typeface="Aparajita" panose="02020603050405020304" pitchFamily="18" charset="0"/>
              </a:rPr>
              <a:t> </a:t>
            </a:r>
            <a:r>
              <a:rPr spc="-105" dirty="0">
                <a:solidFill>
                  <a:srgbClr val="FFFFFF"/>
                </a:solidFill>
                <a:latin typeface="Aparajita" panose="02020603050405020304" pitchFamily="18" charset="0"/>
                <a:cs typeface="Aparajita" panose="02020603050405020304" pitchFamily="18" charset="0"/>
              </a:rPr>
              <a:t>and</a:t>
            </a:r>
            <a:r>
              <a:rPr spc="-120" dirty="0">
                <a:solidFill>
                  <a:srgbClr val="FFFFFF"/>
                </a:solidFill>
                <a:latin typeface="Aparajita" panose="02020603050405020304" pitchFamily="18" charset="0"/>
                <a:cs typeface="Aparajita" panose="02020603050405020304" pitchFamily="18" charset="0"/>
              </a:rPr>
              <a:t> </a:t>
            </a:r>
            <a:r>
              <a:rPr spc="-90" dirty="0">
                <a:solidFill>
                  <a:srgbClr val="FFFFFF"/>
                </a:solidFill>
                <a:latin typeface="Aparajita" panose="02020603050405020304" pitchFamily="18" charset="0"/>
                <a:cs typeface="Aparajita" panose="02020603050405020304" pitchFamily="18" charset="0"/>
              </a:rPr>
              <a:t>advanced</a:t>
            </a:r>
            <a:r>
              <a:rPr spc="-120" dirty="0">
                <a:solidFill>
                  <a:srgbClr val="FFFFFF"/>
                </a:solidFill>
                <a:latin typeface="Aparajita" panose="02020603050405020304" pitchFamily="18" charset="0"/>
                <a:cs typeface="Aparajita" panose="02020603050405020304" pitchFamily="18" charset="0"/>
              </a:rPr>
              <a:t> </a:t>
            </a:r>
            <a:r>
              <a:rPr spc="-20" dirty="0">
                <a:solidFill>
                  <a:srgbClr val="FFFFFF"/>
                </a:solidFill>
                <a:latin typeface="Aparajita" panose="02020603050405020304" pitchFamily="18" charset="0"/>
                <a:cs typeface="Aparajita" panose="02020603050405020304" pitchFamily="18" charset="0"/>
              </a:rPr>
              <a:t>LEDs </a:t>
            </a:r>
            <a:r>
              <a:rPr spc="-90" dirty="0">
                <a:solidFill>
                  <a:srgbClr val="FFFFFF"/>
                </a:solidFill>
                <a:latin typeface="Aparajita" panose="02020603050405020304" pitchFamily="18" charset="0"/>
                <a:cs typeface="Aparajita" panose="02020603050405020304" pitchFamily="18" charset="0"/>
              </a:rPr>
              <a:t>deliver</a:t>
            </a:r>
            <a:r>
              <a:rPr spc="-140" dirty="0">
                <a:solidFill>
                  <a:srgbClr val="FFFFFF"/>
                </a:solidFill>
                <a:latin typeface="Aparajita" panose="02020603050405020304" pitchFamily="18" charset="0"/>
                <a:cs typeface="Aparajita" panose="02020603050405020304" pitchFamily="18" charset="0"/>
              </a:rPr>
              <a:t> </a:t>
            </a:r>
            <a:r>
              <a:rPr spc="-95" dirty="0">
                <a:solidFill>
                  <a:srgbClr val="FFFFFF"/>
                </a:solidFill>
                <a:latin typeface="Aparajita" panose="02020603050405020304" pitchFamily="18" charset="0"/>
                <a:cs typeface="Aparajita" panose="02020603050405020304" pitchFamily="18" charset="0"/>
              </a:rPr>
              <a:t>superior</a:t>
            </a:r>
            <a:r>
              <a:rPr spc="-135" dirty="0">
                <a:solidFill>
                  <a:srgbClr val="FFFFFF"/>
                </a:solidFill>
                <a:latin typeface="Aparajita" panose="02020603050405020304" pitchFamily="18" charset="0"/>
                <a:cs typeface="Aparajita" panose="02020603050405020304" pitchFamily="18" charset="0"/>
              </a:rPr>
              <a:t> </a:t>
            </a:r>
            <a:r>
              <a:rPr spc="-100" dirty="0">
                <a:solidFill>
                  <a:srgbClr val="FFFFFF"/>
                </a:solidFill>
                <a:latin typeface="Aparajita" panose="02020603050405020304" pitchFamily="18" charset="0"/>
                <a:cs typeface="Aparajita" panose="02020603050405020304" pitchFamily="18" charset="0"/>
              </a:rPr>
              <a:t>performance,</a:t>
            </a:r>
            <a:r>
              <a:rPr spc="-135" dirty="0">
                <a:solidFill>
                  <a:srgbClr val="FFFFFF"/>
                </a:solidFill>
                <a:latin typeface="Aparajita" panose="02020603050405020304" pitchFamily="18" charset="0"/>
                <a:cs typeface="Aparajita" panose="02020603050405020304" pitchFamily="18" charset="0"/>
              </a:rPr>
              <a:t> </a:t>
            </a:r>
            <a:r>
              <a:rPr spc="-90" dirty="0">
                <a:solidFill>
                  <a:srgbClr val="FFFFFF"/>
                </a:solidFill>
                <a:latin typeface="Aparajita" panose="02020603050405020304" pitchFamily="18" charset="0"/>
                <a:cs typeface="Aparajita" panose="02020603050405020304" pitchFamily="18" charset="0"/>
              </a:rPr>
              <a:t>long</a:t>
            </a:r>
            <a:r>
              <a:rPr spc="-135" dirty="0">
                <a:solidFill>
                  <a:srgbClr val="FFFFFF"/>
                </a:solidFill>
                <a:latin typeface="Aparajita" panose="02020603050405020304" pitchFamily="18" charset="0"/>
                <a:cs typeface="Aparajita" panose="02020603050405020304" pitchFamily="18" charset="0"/>
              </a:rPr>
              <a:t> </a:t>
            </a:r>
            <a:r>
              <a:rPr spc="-100" dirty="0">
                <a:solidFill>
                  <a:srgbClr val="FFFFFF"/>
                </a:solidFill>
                <a:latin typeface="Aparajita" panose="02020603050405020304" pitchFamily="18" charset="0"/>
                <a:cs typeface="Aparajita" panose="02020603050405020304" pitchFamily="18" charset="0"/>
              </a:rPr>
              <a:t>life,</a:t>
            </a:r>
            <a:r>
              <a:rPr spc="-135" dirty="0">
                <a:solidFill>
                  <a:srgbClr val="FFFFFF"/>
                </a:solidFill>
                <a:latin typeface="Aparajita" panose="02020603050405020304" pitchFamily="18" charset="0"/>
                <a:cs typeface="Aparajita" panose="02020603050405020304" pitchFamily="18" charset="0"/>
              </a:rPr>
              <a:t> </a:t>
            </a:r>
            <a:r>
              <a:rPr spc="-25" dirty="0">
                <a:solidFill>
                  <a:srgbClr val="FFFFFF"/>
                </a:solidFill>
                <a:latin typeface="Aparajita" panose="02020603050405020304" pitchFamily="18" charset="0"/>
                <a:cs typeface="Aparajita" panose="02020603050405020304" pitchFamily="18" charset="0"/>
              </a:rPr>
              <a:t>and </a:t>
            </a:r>
            <a:r>
              <a:rPr spc="-160" dirty="0">
                <a:solidFill>
                  <a:srgbClr val="FFFFFF"/>
                </a:solidFill>
                <a:latin typeface="Aparajita" panose="02020603050405020304" pitchFamily="18" charset="0"/>
                <a:cs typeface="Aparajita" panose="02020603050405020304" pitchFamily="18" charset="0"/>
              </a:rPr>
              <a:t>maximum</a:t>
            </a:r>
            <a:r>
              <a:rPr spc="-125" dirty="0">
                <a:solidFill>
                  <a:srgbClr val="FFFFFF"/>
                </a:solidFill>
                <a:latin typeface="Aparajita" panose="02020603050405020304" pitchFamily="18" charset="0"/>
                <a:cs typeface="Aparajita" panose="02020603050405020304" pitchFamily="18" charset="0"/>
              </a:rPr>
              <a:t> </a:t>
            </a:r>
            <a:r>
              <a:rPr spc="-20" dirty="0">
                <a:solidFill>
                  <a:srgbClr val="FFFFFF"/>
                </a:solidFill>
                <a:latin typeface="Aparajita" panose="02020603050405020304" pitchFamily="18" charset="0"/>
                <a:cs typeface="Aparajita" panose="02020603050405020304" pitchFamily="18" charset="0"/>
              </a:rPr>
              <a:t>ROI.</a:t>
            </a:r>
            <a:endParaRPr dirty="0">
              <a:latin typeface="Aparajita" panose="02020603050405020304" pitchFamily="18" charset="0"/>
              <a:cs typeface="Aparajita" panose="02020603050405020304" pitchFamily="18" charset="0"/>
            </a:endParaRPr>
          </a:p>
        </p:txBody>
      </p:sp>
      <p:sp>
        <p:nvSpPr>
          <p:cNvPr id="10" name="object 10"/>
          <p:cNvSpPr txBox="1"/>
          <p:nvPr/>
        </p:nvSpPr>
        <p:spPr>
          <a:xfrm>
            <a:off x="1356033" y="6261633"/>
            <a:ext cx="1673635" cy="320601"/>
          </a:xfrm>
          <a:prstGeom prst="rect">
            <a:avLst/>
          </a:prstGeom>
        </p:spPr>
        <p:txBody>
          <a:bodyPr vert="horz" wrap="square" lIns="0" tIns="12700" rIns="0" bIns="0" rtlCol="0">
            <a:spAutoFit/>
          </a:bodyPr>
          <a:lstStyle/>
          <a:p>
            <a:pPr marL="12700">
              <a:lnSpc>
                <a:spcPct val="100000"/>
              </a:lnSpc>
              <a:spcBef>
                <a:spcPts val="100"/>
              </a:spcBef>
            </a:pPr>
            <a:r>
              <a:rPr sz="2000" b="1" spc="-55" dirty="0">
                <a:solidFill>
                  <a:srgbClr val="FFFFFF"/>
                </a:solidFill>
                <a:latin typeface="Aparajita" panose="02020603050405020304" pitchFamily="18" charset="0"/>
                <a:cs typeface="Aparajita" panose="02020603050405020304" pitchFamily="18" charset="0"/>
              </a:rPr>
              <a:t>Global </a:t>
            </a:r>
            <a:r>
              <a:rPr sz="2000" b="1" spc="-20" dirty="0">
                <a:solidFill>
                  <a:srgbClr val="FFFFFF"/>
                </a:solidFill>
                <a:latin typeface="Aparajita" panose="02020603050405020304" pitchFamily="18" charset="0"/>
                <a:cs typeface="Aparajita" panose="02020603050405020304" pitchFamily="18" charset="0"/>
              </a:rPr>
              <a:t>Reach</a:t>
            </a:r>
            <a:endParaRPr sz="2000" dirty="0">
              <a:latin typeface="Aparajita" panose="02020603050405020304" pitchFamily="18" charset="0"/>
              <a:cs typeface="Aparajita" panose="02020603050405020304" pitchFamily="18" charset="0"/>
            </a:endParaRPr>
          </a:p>
        </p:txBody>
      </p:sp>
      <p:sp>
        <p:nvSpPr>
          <p:cNvPr id="11" name="object 11"/>
          <p:cNvSpPr txBox="1"/>
          <p:nvPr/>
        </p:nvSpPr>
        <p:spPr>
          <a:xfrm>
            <a:off x="109797" y="6629962"/>
            <a:ext cx="3728720" cy="668260"/>
          </a:xfrm>
          <a:prstGeom prst="rect">
            <a:avLst/>
          </a:prstGeom>
        </p:spPr>
        <p:txBody>
          <a:bodyPr vert="horz" wrap="square" lIns="0" tIns="12700" rIns="0" bIns="0" rtlCol="0">
            <a:spAutoFit/>
          </a:bodyPr>
          <a:lstStyle/>
          <a:p>
            <a:pPr marL="1050290" marR="5080" indent="-1038225" algn="l">
              <a:lnSpc>
                <a:spcPct val="116100"/>
              </a:lnSpc>
              <a:spcBef>
                <a:spcPts val="100"/>
              </a:spcBef>
            </a:pPr>
            <a:r>
              <a:rPr spc="-95" dirty="0">
                <a:solidFill>
                  <a:srgbClr val="FFFFFF"/>
                </a:solidFill>
                <a:latin typeface="Aparajita" panose="02020603050405020304" pitchFamily="18" charset="0"/>
                <a:cs typeface="Aparajita" panose="02020603050405020304" pitchFamily="18" charset="0"/>
              </a:rPr>
              <a:t>Worldwide</a:t>
            </a:r>
            <a:r>
              <a:rPr spc="-135" dirty="0">
                <a:solidFill>
                  <a:srgbClr val="FFFFFF"/>
                </a:solidFill>
                <a:latin typeface="Aparajita" panose="02020603050405020304" pitchFamily="18" charset="0"/>
                <a:cs typeface="Aparajita" panose="02020603050405020304" pitchFamily="18" charset="0"/>
              </a:rPr>
              <a:t> </a:t>
            </a:r>
            <a:r>
              <a:rPr spc="-60" dirty="0">
                <a:solidFill>
                  <a:srgbClr val="FFFFFF"/>
                </a:solidFill>
                <a:latin typeface="Aparajita" panose="02020603050405020304" pitchFamily="18" charset="0"/>
                <a:cs typeface="Aparajita" panose="02020603050405020304" pitchFamily="18" charset="0"/>
              </a:rPr>
              <a:t>success</a:t>
            </a:r>
            <a:r>
              <a:rPr spc="-135" dirty="0">
                <a:solidFill>
                  <a:srgbClr val="FFFFFF"/>
                </a:solidFill>
                <a:latin typeface="Aparajita" panose="02020603050405020304" pitchFamily="18" charset="0"/>
                <a:cs typeface="Aparajita" panose="02020603050405020304" pitchFamily="18" charset="0"/>
              </a:rPr>
              <a:t> </a:t>
            </a:r>
            <a:r>
              <a:rPr spc="-90" dirty="0">
                <a:solidFill>
                  <a:srgbClr val="FFFFFF"/>
                </a:solidFill>
                <a:latin typeface="Aparajita" panose="02020603050405020304" pitchFamily="18" charset="0"/>
                <a:cs typeface="Aparajita" panose="02020603050405020304" pitchFamily="18" charset="0"/>
              </a:rPr>
              <a:t>proves</a:t>
            </a:r>
            <a:r>
              <a:rPr spc="-130" dirty="0">
                <a:solidFill>
                  <a:srgbClr val="FFFFFF"/>
                </a:solidFill>
                <a:latin typeface="Aparajita" panose="02020603050405020304" pitchFamily="18" charset="0"/>
                <a:cs typeface="Aparajita" panose="02020603050405020304" pitchFamily="18" charset="0"/>
              </a:rPr>
              <a:t> </a:t>
            </a:r>
            <a:r>
              <a:rPr spc="-100" dirty="0">
                <a:solidFill>
                  <a:srgbClr val="FFFFFF"/>
                </a:solidFill>
                <a:latin typeface="Aparajita" panose="02020603050405020304" pitchFamily="18" charset="0"/>
                <a:cs typeface="Aparajita" panose="02020603050405020304" pitchFamily="18" charset="0"/>
              </a:rPr>
              <a:t>our</a:t>
            </a:r>
            <a:r>
              <a:rPr spc="-135" dirty="0">
                <a:solidFill>
                  <a:srgbClr val="FFFFFF"/>
                </a:solidFill>
                <a:latin typeface="Aparajita" panose="02020603050405020304" pitchFamily="18" charset="0"/>
                <a:cs typeface="Aparajita" panose="02020603050405020304" pitchFamily="18" charset="0"/>
              </a:rPr>
              <a:t> </a:t>
            </a:r>
            <a:r>
              <a:rPr spc="-95" dirty="0">
                <a:solidFill>
                  <a:srgbClr val="FFFFFF"/>
                </a:solidFill>
                <a:latin typeface="Aparajita" panose="02020603050405020304" pitchFamily="18" charset="0"/>
                <a:cs typeface="Aparajita" panose="02020603050405020304" pitchFamily="18" charset="0"/>
              </a:rPr>
              <a:t>adaptability</a:t>
            </a:r>
            <a:r>
              <a:rPr spc="-130" dirty="0">
                <a:solidFill>
                  <a:srgbClr val="FFFFFF"/>
                </a:solidFill>
                <a:latin typeface="Aparajita" panose="02020603050405020304" pitchFamily="18" charset="0"/>
                <a:cs typeface="Aparajita" panose="02020603050405020304" pitchFamily="18" charset="0"/>
              </a:rPr>
              <a:t> </a:t>
            </a:r>
            <a:r>
              <a:rPr spc="-25" dirty="0">
                <a:solidFill>
                  <a:srgbClr val="FFFFFF"/>
                </a:solidFill>
                <a:latin typeface="Aparajita" panose="02020603050405020304" pitchFamily="18" charset="0"/>
                <a:cs typeface="Aparajita" panose="02020603050405020304" pitchFamily="18" charset="0"/>
              </a:rPr>
              <a:t>and </a:t>
            </a:r>
            <a:r>
              <a:rPr spc="-100" dirty="0">
                <a:solidFill>
                  <a:srgbClr val="FFFFFF"/>
                </a:solidFill>
                <a:latin typeface="Aparajita" panose="02020603050405020304" pitchFamily="18" charset="0"/>
                <a:cs typeface="Aparajita" panose="02020603050405020304" pitchFamily="18" charset="0"/>
              </a:rPr>
              <a:t>regulatory</a:t>
            </a:r>
            <a:endParaRPr lang="en-US" spc="-100" dirty="0">
              <a:solidFill>
                <a:srgbClr val="FFFFFF"/>
              </a:solidFill>
              <a:latin typeface="Aparajita" panose="02020603050405020304" pitchFamily="18" charset="0"/>
              <a:cs typeface="Aparajita" panose="02020603050405020304" pitchFamily="18" charset="0"/>
            </a:endParaRPr>
          </a:p>
          <a:p>
            <a:pPr marL="1050290" marR="5080" indent="-1038225" algn="l">
              <a:lnSpc>
                <a:spcPct val="116100"/>
              </a:lnSpc>
              <a:spcBef>
                <a:spcPts val="100"/>
              </a:spcBef>
            </a:pPr>
            <a:r>
              <a:rPr lang="en-US" spc="-100" dirty="0">
                <a:solidFill>
                  <a:srgbClr val="FFFFFF"/>
                </a:solidFill>
                <a:latin typeface="Aparajita" panose="02020603050405020304" pitchFamily="18" charset="0"/>
                <a:cs typeface="Aparajita" panose="02020603050405020304" pitchFamily="18" charset="0"/>
              </a:rPr>
              <a:t>                                     </a:t>
            </a:r>
            <a:r>
              <a:rPr spc="-95" dirty="0">
                <a:solidFill>
                  <a:srgbClr val="FFFFFF"/>
                </a:solidFill>
                <a:latin typeface="Aparajita" panose="02020603050405020304" pitchFamily="18" charset="0"/>
                <a:cs typeface="Aparajita" panose="02020603050405020304" pitchFamily="18" charset="0"/>
              </a:rPr>
              <a:t> </a:t>
            </a:r>
            <a:r>
              <a:rPr lang="en-US" spc="-95" dirty="0">
                <a:solidFill>
                  <a:srgbClr val="FFFFFF"/>
                </a:solidFill>
                <a:latin typeface="Aparajita" panose="02020603050405020304" pitchFamily="18" charset="0"/>
                <a:cs typeface="Aparajita" panose="02020603050405020304" pitchFamily="18" charset="0"/>
              </a:rPr>
              <a:t>    </a:t>
            </a:r>
            <a:r>
              <a:rPr spc="-10" dirty="0">
                <a:solidFill>
                  <a:srgbClr val="FFFFFF"/>
                </a:solidFill>
                <a:latin typeface="Aparajita" panose="02020603050405020304" pitchFamily="18" charset="0"/>
                <a:cs typeface="Aparajita" panose="02020603050405020304" pitchFamily="18" charset="0"/>
              </a:rPr>
              <a:t>expertise.</a:t>
            </a:r>
            <a:endParaRPr dirty="0">
              <a:latin typeface="Aparajita" panose="02020603050405020304" pitchFamily="18" charset="0"/>
              <a:cs typeface="Aparajita" panose="02020603050405020304" pitchFamily="18" charset="0"/>
            </a:endParaRPr>
          </a:p>
        </p:txBody>
      </p:sp>
      <p:sp>
        <p:nvSpPr>
          <p:cNvPr id="12" name="object 12"/>
          <p:cNvSpPr txBox="1"/>
          <p:nvPr/>
        </p:nvSpPr>
        <p:spPr>
          <a:xfrm>
            <a:off x="1409641" y="2809378"/>
            <a:ext cx="1082040" cy="320601"/>
          </a:xfrm>
          <a:prstGeom prst="rect">
            <a:avLst/>
          </a:prstGeom>
        </p:spPr>
        <p:txBody>
          <a:bodyPr vert="horz" wrap="square" lIns="0" tIns="12700" rIns="0" bIns="0" rtlCol="0">
            <a:spAutoFit/>
          </a:bodyPr>
          <a:lstStyle/>
          <a:p>
            <a:pPr marL="12700">
              <a:lnSpc>
                <a:spcPct val="100000"/>
              </a:lnSpc>
              <a:spcBef>
                <a:spcPts val="100"/>
              </a:spcBef>
            </a:pPr>
            <a:r>
              <a:rPr sz="2000" b="1" spc="-35" dirty="0">
                <a:solidFill>
                  <a:srgbClr val="FFFFFF"/>
                </a:solidFill>
                <a:latin typeface="Aparajita" panose="02020603050405020304" pitchFamily="18" charset="0"/>
                <a:cs typeface="Aparajita" panose="02020603050405020304" pitchFamily="18" charset="0"/>
              </a:rPr>
              <a:t>Photometric</a:t>
            </a:r>
            <a:endParaRPr sz="2000" dirty="0">
              <a:latin typeface="Aparajita" panose="02020603050405020304" pitchFamily="18" charset="0"/>
              <a:cs typeface="Aparajita" panose="02020603050405020304" pitchFamily="18" charset="0"/>
            </a:endParaRPr>
          </a:p>
        </p:txBody>
      </p:sp>
      <p:sp>
        <p:nvSpPr>
          <p:cNvPr id="13" name="object 13"/>
          <p:cNvSpPr txBox="1"/>
          <p:nvPr/>
        </p:nvSpPr>
        <p:spPr>
          <a:xfrm>
            <a:off x="92231" y="3197076"/>
            <a:ext cx="3676650" cy="976742"/>
          </a:xfrm>
          <a:prstGeom prst="rect">
            <a:avLst/>
          </a:prstGeom>
        </p:spPr>
        <p:txBody>
          <a:bodyPr vert="horz" wrap="square" lIns="0" tIns="12700" rIns="0" bIns="0" rtlCol="0">
            <a:spAutoFit/>
          </a:bodyPr>
          <a:lstStyle/>
          <a:p>
            <a:pPr marL="12700" marR="5080" algn="ctr">
              <a:lnSpc>
                <a:spcPct val="116100"/>
              </a:lnSpc>
              <a:spcBef>
                <a:spcPts val="100"/>
              </a:spcBef>
            </a:pPr>
            <a:r>
              <a:rPr spc="-95" dirty="0">
                <a:solidFill>
                  <a:srgbClr val="FFFFFF"/>
                </a:solidFill>
                <a:latin typeface="Aparajita" panose="02020603050405020304" pitchFamily="18" charset="0"/>
                <a:cs typeface="Aparajita" panose="02020603050405020304" pitchFamily="18" charset="0"/>
              </a:rPr>
              <a:t>We</a:t>
            </a:r>
            <a:r>
              <a:rPr spc="-140" dirty="0">
                <a:solidFill>
                  <a:srgbClr val="FFFFFF"/>
                </a:solidFill>
                <a:latin typeface="Aparajita" panose="02020603050405020304" pitchFamily="18" charset="0"/>
                <a:cs typeface="Aparajita" panose="02020603050405020304" pitchFamily="18" charset="0"/>
              </a:rPr>
              <a:t> </a:t>
            </a:r>
            <a:r>
              <a:rPr spc="-60" dirty="0">
                <a:solidFill>
                  <a:srgbClr val="FFFFFF"/>
                </a:solidFill>
                <a:latin typeface="Aparajita" panose="02020603050405020304" pitchFamily="18" charset="0"/>
                <a:cs typeface="Aparajita" panose="02020603050405020304" pitchFamily="18" charset="0"/>
              </a:rPr>
              <a:t>conduct</a:t>
            </a:r>
            <a:r>
              <a:rPr spc="-140" dirty="0">
                <a:solidFill>
                  <a:srgbClr val="FFFFFF"/>
                </a:solidFill>
                <a:latin typeface="Aparajita" panose="02020603050405020304" pitchFamily="18" charset="0"/>
                <a:cs typeface="Aparajita" panose="02020603050405020304" pitchFamily="18" charset="0"/>
              </a:rPr>
              <a:t> </a:t>
            </a:r>
            <a:r>
              <a:rPr spc="-85" dirty="0">
                <a:solidFill>
                  <a:srgbClr val="FFFFFF"/>
                </a:solidFill>
                <a:latin typeface="Aparajita" panose="02020603050405020304" pitchFamily="18" charset="0"/>
                <a:cs typeface="Aparajita" panose="02020603050405020304" pitchFamily="18" charset="0"/>
              </a:rPr>
              <a:t>photometric</a:t>
            </a:r>
            <a:r>
              <a:rPr spc="-135" dirty="0">
                <a:solidFill>
                  <a:srgbClr val="FFFFFF"/>
                </a:solidFill>
                <a:latin typeface="Aparajita" panose="02020603050405020304" pitchFamily="18" charset="0"/>
                <a:cs typeface="Aparajita" panose="02020603050405020304" pitchFamily="18" charset="0"/>
              </a:rPr>
              <a:t> </a:t>
            </a:r>
            <a:r>
              <a:rPr spc="-110" dirty="0">
                <a:solidFill>
                  <a:srgbClr val="FFFFFF"/>
                </a:solidFill>
                <a:latin typeface="Aparajita" panose="02020603050405020304" pitchFamily="18" charset="0"/>
                <a:cs typeface="Aparajita" panose="02020603050405020304" pitchFamily="18" charset="0"/>
              </a:rPr>
              <a:t>measurements</a:t>
            </a:r>
            <a:r>
              <a:rPr spc="-140" dirty="0">
                <a:solidFill>
                  <a:srgbClr val="FFFFFF"/>
                </a:solidFill>
                <a:latin typeface="Aparajita" panose="02020603050405020304" pitchFamily="18" charset="0"/>
                <a:cs typeface="Aparajita" panose="02020603050405020304" pitchFamily="18" charset="0"/>
              </a:rPr>
              <a:t> </a:t>
            </a:r>
            <a:r>
              <a:rPr spc="-95" dirty="0">
                <a:solidFill>
                  <a:srgbClr val="FFFFFF"/>
                </a:solidFill>
                <a:latin typeface="Aparajita" panose="02020603050405020304" pitchFamily="18" charset="0"/>
                <a:cs typeface="Aparajita" panose="02020603050405020304" pitchFamily="18" charset="0"/>
              </a:rPr>
              <a:t>on</a:t>
            </a:r>
            <a:r>
              <a:rPr spc="-135" dirty="0">
                <a:solidFill>
                  <a:srgbClr val="FFFFFF"/>
                </a:solidFill>
                <a:latin typeface="Aparajita" panose="02020603050405020304" pitchFamily="18" charset="0"/>
                <a:cs typeface="Aparajita" panose="02020603050405020304" pitchFamily="18" charset="0"/>
              </a:rPr>
              <a:t> </a:t>
            </a:r>
            <a:r>
              <a:rPr spc="-25" dirty="0">
                <a:solidFill>
                  <a:srgbClr val="FFFFFF"/>
                </a:solidFill>
                <a:latin typeface="Aparajita" panose="02020603050405020304" pitchFamily="18" charset="0"/>
                <a:cs typeface="Aparajita" panose="02020603050405020304" pitchFamily="18" charset="0"/>
              </a:rPr>
              <a:t>all </a:t>
            </a:r>
            <a:r>
              <a:rPr spc="-100" dirty="0">
                <a:solidFill>
                  <a:srgbClr val="FFFFFF"/>
                </a:solidFill>
                <a:latin typeface="Aparajita" panose="02020603050405020304" pitchFamily="18" charset="0"/>
                <a:cs typeface="Aparajita" panose="02020603050405020304" pitchFamily="18" charset="0"/>
              </a:rPr>
              <a:t>our</a:t>
            </a:r>
            <a:r>
              <a:rPr spc="-150" dirty="0">
                <a:solidFill>
                  <a:srgbClr val="FFFFFF"/>
                </a:solidFill>
                <a:latin typeface="Aparajita" panose="02020603050405020304" pitchFamily="18" charset="0"/>
                <a:cs typeface="Aparajita" panose="02020603050405020304" pitchFamily="18" charset="0"/>
              </a:rPr>
              <a:t> </a:t>
            </a:r>
            <a:r>
              <a:rPr spc="-75" dirty="0">
                <a:solidFill>
                  <a:srgbClr val="FFFFFF"/>
                </a:solidFill>
                <a:latin typeface="Aparajita" panose="02020603050405020304" pitchFamily="18" charset="0"/>
                <a:cs typeface="Aparajita" panose="02020603050405020304" pitchFamily="18" charset="0"/>
              </a:rPr>
              <a:t>products</a:t>
            </a:r>
            <a:r>
              <a:rPr spc="-145" dirty="0">
                <a:solidFill>
                  <a:srgbClr val="FFFFFF"/>
                </a:solidFill>
                <a:latin typeface="Aparajita" panose="02020603050405020304" pitchFamily="18" charset="0"/>
                <a:cs typeface="Aparajita" panose="02020603050405020304" pitchFamily="18" charset="0"/>
              </a:rPr>
              <a:t> </a:t>
            </a:r>
            <a:r>
              <a:rPr spc="-65" dirty="0">
                <a:solidFill>
                  <a:srgbClr val="FFFFFF"/>
                </a:solidFill>
                <a:latin typeface="Aparajita" panose="02020603050405020304" pitchFamily="18" charset="0"/>
                <a:cs typeface="Aparajita" panose="02020603050405020304" pitchFamily="18" charset="0"/>
              </a:rPr>
              <a:t>to</a:t>
            </a:r>
            <a:r>
              <a:rPr spc="-150" dirty="0">
                <a:solidFill>
                  <a:srgbClr val="FFFFFF"/>
                </a:solidFill>
                <a:latin typeface="Aparajita" panose="02020603050405020304" pitchFamily="18" charset="0"/>
                <a:cs typeface="Aparajita" panose="02020603050405020304" pitchFamily="18" charset="0"/>
              </a:rPr>
              <a:t> </a:t>
            </a:r>
            <a:r>
              <a:rPr spc="-100" dirty="0">
                <a:solidFill>
                  <a:srgbClr val="FFFFFF"/>
                </a:solidFill>
                <a:latin typeface="Aparajita" panose="02020603050405020304" pitchFamily="18" charset="0"/>
                <a:cs typeface="Aparajita" panose="02020603050405020304" pitchFamily="18" charset="0"/>
              </a:rPr>
              <a:t>ensure</a:t>
            </a:r>
            <a:r>
              <a:rPr spc="-145" dirty="0">
                <a:solidFill>
                  <a:srgbClr val="FFFFFF"/>
                </a:solidFill>
                <a:latin typeface="Aparajita" panose="02020603050405020304" pitchFamily="18" charset="0"/>
                <a:cs typeface="Aparajita" panose="02020603050405020304" pitchFamily="18" charset="0"/>
              </a:rPr>
              <a:t> </a:t>
            </a:r>
            <a:r>
              <a:rPr spc="-100" dirty="0">
                <a:solidFill>
                  <a:srgbClr val="FFFFFF"/>
                </a:solidFill>
                <a:latin typeface="Aparajita" panose="02020603050405020304" pitchFamily="18" charset="0"/>
                <a:cs typeface="Aparajita" panose="02020603050405020304" pitchFamily="18" charset="0"/>
              </a:rPr>
              <a:t>optimal</a:t>
            </a:r>
            <a:r>
              <a:rPr spc="-145" dirty="0">
                <a:solidFill>
                  <a:srgbClr val="FFFFFF"/>
                </a:solidFill>
                <a:latin typeface="Aparajita" panose="02020603050405020304" pitchFamily="18" charset="0"/>
                <a:cs typeface="Aparajita" panose="02020603050405020304" pitchFamily="18" charset="0"/>
              </a:rPr>
              <a:t> </a:t>
            </a:r>
            <a:r>
              <a:rPr spc="-10" dirty="0">
                <a:solidFill>
                  <a:srgbClr val="FFFFFF"/>
                </a:solidFill>
                <a:latin typeface="Aparajita" panose="02020603050405020304" pitchFamily="18" charset="0"/>
                <a:cs typeface="Aparajita" panose="02020603050405020304" pitchFamily="18" charset="0"/>
              </a:rPr>
              <a:t>performance </a:t>
            </a:r>
            <a:r>
              <a:rPr spc="-105" dirty="0">
                <a:solidFill>
                  <a:srgbClr val="FFFFFF"/>
                </a:solidFill>
                <a:latin typeface="Aparajita" panose="02020603050405020304" pitchFamily="18" charset="0"/>
                <a:cs typeface="Aparajita" panose="02020603050405020304" pitchFamily="18" charset="0"/>
              </a:rPr>
              <a:t>and</a:t>
            </a:r>
            <a:r>
              <a:rPr spc="-135" dirty="0">
                <a:solidFill>
                  <a:srgbClr val="FFFFFF"/>
                </a:solidFill>
                <a:latin typeface="Aparajita" panose="02020603050405020304" pitchFamily="18" charset="0"/>
                <a:cs typeface="Aparajita" panose="02020603050405020304" pitchFamily="18" charset="0"/>
              </a:rPr>
              <a:t> </a:t>
            </a:r>
            <a:r>
              <a:rPr spc="-85" dirty="0">
                <a:solidFill>
                  <a:srgbClr val="FFFFFF"/>
                </a:solidFill>
                <a:latin typeface="Aparajita" panose="02020603050405020304" pitchFamily="18" charset="0"/>
                <a:cs typeface="Aparajita" panose="02020603050405020304" pitchFamily="18" charset="0"/>
              </a:rPr>
              <a:t>compliance</a:t>
            </a:r>
            <a:r>
              <a:rPr spc="-135" dirty="0">
                <a:solidFill>
                  <a:srgbClr val="FFFFFF"/>
                </a:solidFill>
                <a:latin typeface="Aparajita" panose="02020603050405020304" pitchFamily="18" charset="0"/>
                <a:cs typeface="Aparajita" panose="02020603050405020304" pitchFamily="18" charset="0"/>
              </a:rPr>
              <a:t> </a:t>
            </a:r>
            <a:r>
              <a:rPr spc="-110" dirty="0">
                <a:solidFill>
                  <a:srgbClr val="FFFFFF"/>
                </a:solidFill>
                <a:latin typeface="Aparajita" panose="02020603050405020304" pitchFamily="18" charset="0"/>
                <a:cs typeface="Aparajita" panose="02020603050405020304" pitchFamily="18" charset="0"/>
              </a:rPr>
              <a:t>with</a:t>
            </a:r>
            <a:r>
              <a:rPr spc="-135" dirty="0">
                <a:solidFill>
                  <a:srgbClr val="FFFFFF"/>
                </a:solidFill>
                <a:latin typeface="Aparajita" panose="02020603050405020304" pitchFamily="18" charset="0"/>
                <a:cs typeface="Aparajita" panose="02020603050405020304" pitchFamily="18" charset="0"/>
              </a:rPr>
              <a:t> </a:t>
            </a:r>
            <a:r>
              <a:rPr spc="-100" dirty="0">
                <a:solidFill>
                  <a:srgbClr val="FFFFFF"/>
                </a:solidFill>
                <a:latin typeface="Aparajita" panose="02020603050405020304" pitchFamily="18" charset="0"/>
                <a:cs typeface="Aparajita" panose="02020603050405020304" pitchFamily="18" charset="0"/>
              </a:rPr>
              <a:t>industry</a:t>
            </a:r>
            <a:r>
              <a:rPr spc="-135" dirty="0">
                <a:solidFill>
                  <a:srgbClr val="FFFFFF"/>
                </a:solidFill>
                <a:latin typeface="Aparajita" panose="02020603050405020304" pitchFamily="18" charset="0"/>
                <a:cs typeface="Aparajita" panose="02020603050405020304" pitchFamily="18" charset="0"/>
              </a:rPr>
              <a:t> </a:t>
            </a:r>
            <a:r>
              <a:rPr spc="-10" dirty="0">
                <a:solidFill>
                  <a:srgbClr val="FFFFFF"/>
                </a:solidFill>
                <a:latin typeface="Aparajita" panose="02020603050405020304" pitchFamily="18" charset="0"/>
                <a:cs typeface="Aparajita" panose="02020603050405020304" pitchFamily="18" charset="0"/>
              </a:rPr>
              <a:t>standards</a:t>
            </a:r>
            <a:endParaRPr dirty="0">
              <a:latin typeface="Aparajita" panose="02020603050405020304" pitchFamily="18" charset="0"/>
              <a:cs typeface="Aparajita" panose="02020603050405020304" pitchFamily="18" charset="0"/>
            </a:endParaRPr>
          </a:p>
        </p:txBody>
      </p:sp>
      <p:sp>
        <p:nvSpPr>
          <p:cNvPr id="14" name="object 14"/>
          <p:cNvSpPr txBox="1"/>
          <p:nvPr/>
        </p:nvSpPr>
        <p:spPr>
          <a:xfrm>
            <a:off x="1114165" y="4401215"/>
            <a:ext cx="1617345" cy="320601"/>
          </a:xfrm>
          <a:prstGeom prst="rect">
            <a:avLst/>
          </a:prstGeom>
        </p:spPr>
        <p:txBody>
          <a:bodyPr vert="horz" wrap="square" lIns="0" tIns="12700" rIns="0" bIns="0" rtlCol="0">
            <a:spAutoFit/>
          </a:bodyPr>
          <a:lstStyle/>
          <a:p>
            <a:pPr marL="12700">
              <a:lnSpc>
                <a:spcPct val="100000"/>
              </a:lnSpc>
              <a:spcBef>
                <a:spcPts val="100"/>
              </a:spcBef>
            </a:pPr>
            <a:r>
              <a:rPr sz="2000" b="1" spc="-45" dirty="0">
                <a:solidFill>
                  <a:srgbClr val="FFFFFF"/>
                </a:solidFill>
                <a:latin typeface="Aparajita" panose="02020603050405020304" pitchFamily="18" charset="0"/>
                <a:cs typeface="Aparajita" panose="02020603050405020304" pitchFamily="18" charset="0"/>
              </a:rPr>
              <a:t>Versatile</a:t>
            </a:r>
            <a:r>
              <a:rPr sz="2000" b="1" spc="-50" dirty="0">
                <a:solidFill>
                  <a:srgbClr val="FFFFFF"/>
                </a:solidFill>
                <a:latin typeface="Aparajita" panose="02020603050405020304" pitchFamily="18" charset="0"/>
                <a:cs typeface="Aparajita" panose="02020603050405020304" pitchFamily="18" charset="0"/>
              </a:rPr>
              <a:t> </a:t>
            </a:r>
            <a:r>
              <a:rPr sz="2000" b="1" spc="-40" dirty="0">
                <a:solidFill>
                  <a:srgbClr val="FFFFFF"/>
                </a:solidFill>
                <a:latin typeface="Aparajita" panose="02020603050405020304" pitchFamily="18" charset="0"/>
                <a:cs typeface="Aparajita" panose="02020603050405020304" pitchFamily="18" charset="0"/>
              </a:rPr>
              <a:t>Lightning</a:t>
            </a:r>
            <a:endParaRPr sz="2000" dirty="0">
              <a:latin typeface="Aparajita" panose="02020603050405020304" pitchFamily="18" charset="0"/>
              <a:cs typeface="Aparajita" panose="02020603050405020304" pitchFamily="18" charset="0"/>
            </a:endParaRPr>
          </a:p>
        </p:txBody>
      </p:sp>
      <p:sp>
        <p:nvSpPr>
          <p:cNvPr id="15" name="object 15"/>
          <p:cNvSpPr txBox="1"/>
          <p:nvPr/>
        </p:nvSpPr>
        <p:spPr>
          <a:xfrm>
            <a:off x="109797" y="4828427"/>
            <a:ext cx="3681729" cy="976742"/>
          </a:xfrm>
          <a:prstGeom prst="rect">
            <a:avLst/>
          </a:prstGeom>
        </p:spPr>
        <p:txBody>
          <a:bodyPr vert="horz" wrap="square" lIns="0" tIns="12700" rIns="0" bIns="0" rtlCol="0">
            <a:spAutoFit/>
          </a:bodyPr>
          <a:lstStyle/>
          <a:p>
            <a:pPr marL="12065" marR="5080" algn="ctr">
              <a:lnSpc>
                <a:spcPct val="116100"/>
              </a:lnSpc>
              <a:spcBef>
                <a:spcPts val="100"/>
              </a:spcBef>
            </a:pPr>
            <a:r>
              <a:rPr spc="-95" dirty="0">
                <a:solidFill>
                  <a:schemeClr val="bg1"/>
                </a:solidFill>
                <a:latin typeface="Aparajita" panose="02020603050405020304" pitchFamily="18" charset="0"/>
                <a:cs typeface="Aparajita" panose="02020603050405020304" pitchFamily="18" charset="0"/>
              </a:rPr>
              <a:t>We</a:t>
            </a:r>
            <a:r>
              <a:rPr spc="-145" dirty="0">
                <a:solidFill>
                  <a:schemeClr val="bg1"/>
                </a:solidFill>
                <a:latin typeface="Aparajita" panose="02020603050405020304" pitchFamily="18" charset="0"/>
                <a:cs typeface="Aparajita" panose="02020603050405020304" pitchFamily="18" charset="0"/>
              </a:rPr>
              <a:t> </a:t>
            </a:r>
            <a:r>
              <a:rPr spc="-85" dirty="0">
                <a:solidFill>
                  <a:schemeClr val="bg1"/>
                </a:solidFill>
                <a:latin typeface="Aparajita" panose="02020603050405020304" pitchFamily="18" charset="0"/>
                <a:cs typeface="Aparajita" panose="02020603050405020304" pitchFamily="18" charset="0"/>
              </a:rPr>
              <a:t>designs</a:t>
            </a:r>
            <a:r>
              <a:rPr spc="-140" dirty="0">
                <a:solidFill>
                  <a:schemeClr val="bg1"/>
                </a:solidFill>
                <a:latin typeface="Aparajita" panose="02020603050405020304" pitchFamily="18" charset="0"/>
                <a:cs typeface="Aparajita" panose="02020603050405020304" pitchFamily="18" charset="0"/>
              </a:rPr>
              <a:t> </a:t>
            </a:r>
            <a:r>
              <a:rPr spc="-105" dirty="0">
                <a:solidFill>
                  <a:schemeClr val="bg1"/>
                </a:solidFill>
                <a:latin typeface="Aparajita" panose="02020603050405020304" pitchFamily="18" charset="0"/>
                <a:cs typeface="Aparajita" panose="02020603050405020304" pitchFamily="18" charset="0"/>
              </a:rPr>
              <a:t>and</a:t>
            </a:r>
            <a:r>
              <a:rPr spc="-140" dirty="0">
                <a:solidFill>
                  <a:schemeClr val="bg1"/>
                </a:solidFill>
                <a:latin typeface="Aparajita" panose="02020603050405020304" pitchFamily="18" charset="0"/>
                <a:cs typeface="Aparajita" panose="02020603050405020304" pitchFamily="18" charset="0"/>
              </a:rPr>
              <a:t> </a:t>
            </a:r>
            <a:r>
              <a:rPr spc="-95" dirty="0">
                <a:solidFill>
                  <a:schemeClr val="bg1"/>
                </a:solidFill>
                <a:latin typeface="Aparajita" panose="02020603050405020304" pitchFamily="18" charset="0"/>
                <a:cs typeface="Aparajita" panose="02020603050405020304" pitchFamily="18" charset="0"/>
              </a:rPr>
              <a:t>install</a:t>
            </a:r>
            <a:r>
              <a:rPr spc="-140" dirty="0">
                <a:solidFill>
                  <a:schemeClr val="bg1"/>
                </a:solidFill>
                <a:latin typeface="Aparajita" panose="02020603050405020304" pitchFamily="18" charset="0"/>
                <a:cs typeface="Aparajita" panose="02020603050405020304" pitchFamily="18" charset="0"/>
              </a:rPr>
              <a:t> </a:t>
            </a:r>
            <a:r>
              <a:rPr spc="-100" dirty="0">
                <a:solidFill>
                  <a:schemeClr val="bg1"/>
                </a:solidFill>
                <a:latin typeface="Aparajita" panose="02020603050405020304" pitchFamily="18" charset="0"/>
                <a:cs typeface="Aparajita" panose="02020603050405020304" pitchFamily="18" charset="0"/>
              </a:rPr>
              <a:t>solar-</a:t>
            </a:r>
            <a:r>
              <a:rPr spc="-90" dirty="0">
                <a:solidFill>
                  <a:schemeClr val="bg1"/>
                </a:solidFill>
                <a:latin typeface="Aparajita" panose="02020603050405020304" pitchFamily="18" charset="0"/>
                <a:cs typeface="Aparajita" panose="02020603050405020304" pitchFamily="18" charset="0"/>
              </a:rPr>
              <a:t>powered</a:t>
            </a:r>
            <a:r>
              <a:rPr spc="-140" dirty="0">
                <a:solidFill>
                  <a:schemeClr val="bg1"/>
                </a:solidFill>
                <a:latin typeface="Aparajita" panose="02020603050405020304" pitchFamily="18" charset="0"/>
                <a:cs typeface="Aparajita" panose="02020603050405020304" pitchFamily="18" charset="0"/>
              </a:rPr>
              <a:t> </a:t>
            </a:r>
            <a:r>
              <a:rPr spc="-60" dirty="0">
                <a:solidFill>
                  <a:schemeClr val="bg1"/>
                </a:solidFill>
                <a:latin typeface="Aparajita" panose="02020603050405020304" pitchFamily="18" charset="0"/>
                <a:cs typeface="Aparajita" panose="02020603050405020304" pitchFamily="18" charset="0"/>
              </a:rPr>
              <a:t>lightning </a:t>
            </a:r>
            <a:r>
              <a:rPr spc="-100" dirty="0">
                <a:solidFill>
                  <a:schemeClr val="bg1"/>
                </a:solidFill>
                <a:latin typeface="Aparajita" panose="02020603050405020304" pitchFamily="18" charset="0"/>
                <a:cs typeface="Aparajita" panose="02020603050405020304" pitchFamily="18" charset="0"/>
              </a:rPr>
              <a:t>systems</a:t>
            </a:r>
            <a:r>
              <a:rPr spc="-145" dirty="0">
                <a:solidFill>
                  <a:schemeClr val="bg1"/>
                </a:solidFill>
                <a:latin typeface="Aparajita" panose="02020603050405020304" pitchFamily="18" charset="0"/>
                <a:cs typeface="Aparajita" panose="02020603050405020304" pitchFamily="18" charset="0"/>
              </a:rPr>
              <a:t> </a:t>
            </a:r>
            <a:r>
              <a:rPr spc="-90" dirty="0">
                <a:solidFill>
                  <a:schemeClr val="bg1"/>
                </a:solidFill>
                <a:latin typeface="Aparajita" panose="02020603050405020304" pitchFamily="18" charset="0"/>
                <a:cs typeface="Aparajita" panose="02020603050405020304" pitchFamily="18" charset="0"/>
              </a:rPr>
              <a:t>tailored</a:t>
            </a:r>
            <a:r>
              <a:rPr spc="-145" dirty="0">
                <a:solidFill>
                  <a:schemeClr val="bg1"/>
                </a:solidFill>
                <a:latin typeface="Aparajita" panose="02020603050405020304" pitchFamily="18" charset="0"/>
                <a:cs typeface="Aparajita" panose="02020603050405020304" pitchFamily="18" charset="0"/>
              </a:rPr>
              <a:t> </a:t>
            </a:r>
            <a:r>
              <a:rPr spc="-75" dirty="0">
                <a:solidFill>
                  <a:schemeClr val="bg1"/>
                </a:solidFill>
                <a:latin typeface="Aparajita" panose="02020603050405020304" pitchFamily="18" charset="0"/>
                <a:cs typeface="Aparajita" panose="02020603050405020304" pitchFamily="18" charset="0"/>
              </a:rPr>
              <a:t>for</a:t>
            </a:r>
            <a:r>
              <a:rPr spc="-145" dirty="0">
                <a:solidFill>
                  <a:schemeClr val="bg1"/>
                </a:solidFill>
                <a:latin typeface="Aparajita" panose="02020603050405020304" pitchFamily="18" charset="0"/>
                <a:cs typeface="Aparajita" panose="02020603050405020304" pitchFamily="18" charset="0"/>
              </a:rPr>
              <a:t> </a:t>
            </a:r>
            <a:r>
              <a:rPr spc="-100" dirty="0">
                <a:solidFill>
                  <a:schemeClr val="bg1"/>
                </a:solidFill>
                <a:latin typeface="Aparajita" panose="02020603050405020304" pitchFamily="18" charset="0"/>
                <a:cs typeface="Aparajita" panose="02020603050405020304" pitchFamily="18" charset="0"/>
              </a:rPr>
              <a:t>all</a:t>
            </a:r>
            <a:r>
              <a:rPr spc="-145" dirty="0">
                <a:solidFill>
                  <a:schemeClr val="bg1"/>
                </a:solidFill>
                <a:latin typeface="Aparajita" panose="02020603050405020304" pitchFamily="18" charset="0"/>
                <a:cs typeface="Aparajita" panose="02020603050405020304" pitchFamily="18" charset="0"/>
              </a:rPr>
              <a:t> </a:t>
            </a:r>
            <a:r>
              <a:rPr spc="-110" dirty="0">
                <a:solidFill>
                  <a:schemeClr val="bg1"/>
                </a:solidFill>
                <a:latin typeface="Aparajita" panose="02020603050405020304" pitchFamily="18" charset="0"/>
                <a:cs typeface="Aparajita" panose="02020603050405020304" pitchFamily="18" charset="0"/>
              </a:rPr>
              <a:t>kind</a:t>
            </a:r>
            <a:r>
              <a:rPr spc="-145" dirty="0">
                <a:solidFill>
                  <a:schemeClr val="bg1"/>
                </a:solidFill>
                <a:latin typeface="Aparajita" panose="02020603050405020304" pitchFamily="18" charset="0"/>
                <a:cs typeface="Aparajita" panose="02020603050405020304" pitchFamily="18" charset="0"/>
              </a:rPr>
              <a:t> </a:t>
            </a:r>
            <a:r>
              <a:rPr spc="-50" dirty="0">
                <a:solidFill>
                  <a:schemeClr val="bg1"/>
                </a:solidFill>
                <a:latin typeface="Aparajita" panose="02020603050405020304" pitchFamily="18" charset="0"/>
                <a:cs typeface="Aparajita" panose="02020603050405020304" pitchFamily="18" charset="0"/>
              </a:rPr>
              <a:t>of</a:t>
            </a:r>
            <a:r>
              <a:rPr spc="-145" dirty="0">
                <a:solidFill>
                  <a:schemeClr val="bg1"/>
                </a:solidFill>
                <a:latin typeface="Aparajita" panose="02020603050405020304" pitchFamily="18" charset="0"/>
                <a:cs typeface="Aparajita" panose="02020603050405020304" pitchFamily="18" charset="0"/>
              </a:rPr>
              <a:t> </a:t>
            </a:r>
            <a:r>
              <a:rPr spc="-80" dirty="0">
                <a:solidFill>
                  <a:schemeClr val="bg1"/>
                </a:solidFill>
                <a:latin typeface="Aparajita" panose="02020603050405020304" pitchFamily="18" charset="0"/>
                <a:cs typeface="Aparajita" panose="02020603050405020304" pitchFamily="18" charset="0"/>
              </a:rPr>
              <a:t>locations</a:t>
            </a:r>
            <a:r>
              <a:rPr spc="-145" dirty="0">
                <a:solidFill>
                  <a:schemeClr val="bg1"/>
                </a:solidFill>
                <a:latin typeface="Aparajita" panose="02020603050405020304" pitchFamily="18" charset="0"/>
                <a:cs typeface="Aparajita" panose="02020603050405020304" pitchFamily="18" charset="0"/>
              </a:rPr>
              <a:t> </a:t>
            </a:r>
            <a:r>
              <a:rPr spc="-20" dirty="0">
                <a:solidFill>
                  <a:schemeClr val="bg1"/>
                </a:solidFill>
                <a:latin typeface="Aparajita" panose="02020603050405020304" pitchFamily="18" charset="0"/>
                <a:cs typeface="Aparajita" panose="02020603050405020304" pitchFamily="18" charset="0"/>
              </a:rPr>
              <a:t>such </a:t>
            </a:r>
            <a:r>
              <a:rPr spc="-105" dirty="0">
                <a:solidFill>
                  <a:schemeClr val="bg1"/>
                </a:solidFill>
                <a:latin typeface="Aparajita" panose="02020603050405020304" pitchFamily="18" charset="0"/>
                <a:cs typeface="Aparajita" panose="02020603050405020304" pitchFamily="18" charset="0"/>
              </a:rPr>
              <a:t>as</a:t>
            </a:r>
            <a:r>
              <a:rPr spc="-135" dirty="0">
                <a:solidFill>
                  <a:schemeClr val="bg1"/>
                </a:solidFill>
                <a:latin typeface="Aparajita" panose="02020603050405020304" pitchFamily="18" charset="0"/>
                <a:cs typeface="Aparajita" panose="02020603050405020304" pitchFamily="18" charset="0"/>
              </a:rPr>
              <a:t> </a:t>
            </a:r>
            <a:r>
              <a:rPr spc="-100" dirty="0">
                <a:solidFill>
                  <a:schemeClr val="bg1"/>
                </a:solidFill>
                <a:latin typeface="Aparajita" panose="02020603050405020304" pitchFamily="18" charset="0"/>
                <a:cs typeface="Aparajita" panose="02020603050405020304" pitchFamily="18" charset="0"/>
              </a:rPr>
              <a:t>streets,</a:t>
            </a:r>
            <a:r>
              <a:rPr spc="-135" dirty="0">
                <a:solidFill>
                  <a:schemeClr val="bg1"/>
                </a:solidFill>
                <a:latin typeface="Aparajita" panose="02020603050405020304" pitchFamily="18" charset="0"/>
                <a:cs typeface="Aparajita" panose="02020603050405020304" pitchFamily="18" charset="0"/>
              </a:rPr>
              <a:t> </a:t>
            </a:r>
            <a:r>
              <a:rPr spc="-130" dirty="0">
                <a:solidFill>
                  <a:schemeClr val="bg1"/>
                </a:solidFill>
                <a:latin typeface="Aparajita" panose="02020603050405020304" pitchFamily="18" charset="0"/>
                <a:cs typeface="Aparajita" panose="02020603050405020304" pitchFamily="18" charset="0"/>
              </a:rPr>
              <a:t>parks,</a:t>
            </a:r>
            <a:r>
              <a:rPr spc="-135" dirty="0">
                <a:solidFill>
                  <a:schemeClr val="bg1"/>
                </a:solidFill>
                <a:latin typeface="Aparajita" panose="02020603050405020304" pitchFamily="18" charset="0"/>
                <a:cs typeface="Aparajita" panose="02020603050405020304" pitchFamily="18" charset="0"/>
              </a:rPr>
              <a:t> </a:t>
            </a:r>
            <a:r>
              <a:rPr spc="-120" dirty="0">
                <a:solidFill>
                  <a:schemeClr val="bg1"/>
                </a:solidFill>
                <a:latin typeface="Aparajita" panose="02020603050405020304" pitchFamily="18" charset="0"/>
                <a:cs typeface="Aparajita" panose="02020603050405020304" pitchFamily="18" charset="0"/>
              </a:rPr>
              <a:t>pathways,</a:t>
            </a:r>
            <a:r>
              <a:rPr spc="-135" dirty="0">
                <a:solidFill>
                  <a:schemeClr val="bg1"/>
                </a:solidFill>
                <a:latin typeface="Aparajita" panose="02020603050405020304" pitchFamily="18" charset="0"/>
                <a:cs typeface="Aparajita" panose="02020603050405020304" pitchFamily="18" charset="0"/>
              </a:rPr>
              <a:t> </a:t>
            </a:r>
            <a:r>
              <a:rPr spc="-125" dirty="0">
                <a:solidFill>
                  <a:schemeClr val="bg1"/>
                </a:solidFill>
                <a:latin typeface="Aparajita" panose="02020603050405020304" pitchFamily="18" charset="0"/>
                <a:cs typeface="Aparajita" panose="02020603050405020304" pitchFamily="18" charset="0"/>
              </a:rPr>
              <a:t>homes,</a:t>
            </a:r>
            <a:r>
              <a:rPr spc="-135" dirty="0">
                <a:solidFill>
                  <a:schemeClr val="bg1"/>
                </a:solidFill>
                <a:latin typeface="Aparajita" panose="02020603050405020304" pitchFamily="18" charset="0"/>
                <a:cs typeface="Aparajita" panose="02020603050405020304" pitchFamily="18" charset="0"/>
              </a:rPr>
              <a:t> </a:t>
            </a:r>
            <a:r>
              <a:rPr spc="-20" dirty="0">
                <a:solidFill>
                  <a:schemeClr val="bg1"/>
                </a:solidFill>
                <a:latin typeface="Aparajita" panose="02020603050405020304" pitchFamily="18" charset="0"/>
                <a:cs typeface="Aparajita" panose="02020603050405020304" pitchFamily="18" charset="0"/>
              </a:rPr>
              <a:t>etc.</a:t>
            </a:r>
            <a:endParaRPr dirty="0">
              <a:solidFill>
                <a:schemeClr val="bg1"/>
              </a:solidFill>
              <a:latin typeface="Aparajita" panose="02020603050405020304" pitchFamily="18" charset="0"/>
              <a:cs typeface="Aparajita" panose="02020603050405020304" pitchFamily="18" charset="0"/>
            </a:endParaRPr>
          </a:p>
        </p:txBody>
      </p:sp>
      <p:sp>
        <p:nvSpPr>
          <p:cNvPr id="16" name="object 16"/>
          <p:cNvSpPr txBox="1"/>
          <p:nvPr/>
        </p:nvSpPr>
        <p:spPr>
          <a:xfrm>
            <a:off x="1204995" y="7630698"/>
            <a:ext cx="1824673" cy="320601"/>
          </a:xfrm>
          <a:prstGeom prst="rect">
            <a:avLst/>
          </a:prstGeom>
        </p:spPr>
        <p:txBody>
          <a:bodyPr vert="horz" wrap="square" lIns="0" tIns="12700" rIns="0" bIns="0" rtlCol="0">
            <a:spAutoFit/>
          </a:bodyPr>
          <a:lstStyle/>
          <a:p>
            <a:pPr marL="12700">
              <a:lnSpc>
                <a:spcPct val="100000"/>
              </a:lnSpc>
              <a:spcBef>
                <a:spcPts val="100"/>
              </a:spcBef>
            </a:pPr>
            <a:r>
              <a:rPr sz="2000" b="1" spc="-55" dirty="0">
                <a:solidFill>
                  <a:srgbClr val="FFFFFF"/>
                </a:solidFill>
                <a:latin typeface="Aparajita" panose="02020603050405020304" pitchFamily="18" charset="0"/>
                <a:cs typeface="Aparajita" panose="02020603050405020304" pitchFamily="18" charset="0"/>
              </a:rPr>
              <a:t>Sustainable</a:t>
            </a:r>
            <a:r>
              <a:rPr sz="2000" b="1" spc="-35" dirty="0">
                <a:solidFill>
                  <a:srgbClr val="FFFFFF"/>
                </a:solidFill>
                <a:latin typeface="Aparajita" panose="02020603050405020304" pitchFamily="18" charset="0"/>
                <a:cs typeface="Aparajita" panose="02020603050405020304" pitchFamily="18" charset="0"/>
              </a:rPr>
              <a:t> </a:t>
            </a:r>
            <a:r>
              <a:rPr sz="2000" b="1" spc="-25" dirty="0">
                <a:solidFill>
                  <a:srgbClr val="FFFFFF"/>
                </a:solidFill>
                <a:latin typeface="Aparajita" panose="02020603050405020304" pitchFamily="18" charset="0"/>
                <a:cs typeface="Aparajita" panose="02020603050405020304" pitchFamily="18" charset="0"/>
              </a:rPr>
              <a:t>Savings</a:t>
            </a:r>
            <a:endParaRPr sz="2000" dirty="0">
              <a:latin typeface="Aparajita" panose="02020603050405020304" pitchFamily="18" charset="0"/>
              <a:cs typeface="Aparajita" panose="02020603050405020304" pitchFamily="18" charset="0"/>
            </a:endParaRPr>
          </a:p>
        </p:txBody>
      </p:sp>
      <p:sp>
        <p:nvSpPr>
          <p:cNvPr id="17" name="object 17"/>
          <p:cNvSpPr txBox="1"/>
          <p:nvPr/>
        </p:nvSpPr>
        <p:spPr>
          <a:xfrm>
            <a:off x="193969" y="7999027"/>
            <a:ext cx="3610610" cy="655436"/>
          </a:xfrm>
          <a:prstGeom prst="rect">
            <a:avLst/>
          </a:prstGeom>
        </p:spPr>
        <p:txBody>
          <a:bodyPr vert="horz" wrap="square" lIns="0" tIns="12700" rIns="0" bIns="0" rtlCol="0">
            <a:spAutoFit/>
          </a:bodyPr>
          <a:lstStyle/>
          <a:p>
            <a:pPr marL="12065" marR="5080" indent="-635" algn="ctr">
              <a:lnSpc>
                <a:spcPct val="116100"/>
              </a:lnSpc>
              <a:spcBef>
                <a:spcPts val="100"/>
              </a:spcBef>
            </a:pPr>
            <a:r>
              <a:rPr spc="-80" dirty="0">
                <a:solidFill>
                  <a:srgbClr val="FFFFFF"/>
                </a:solidFill>
                <a:latin typeface="Aparajita" panose="02020603050405020304" pitchFamily="18" charset="0"/>
                <a:cs typeface="Aparajita" panose="02020603050405020304" pitchFamily="18" charset="0"/>
              </a:rPr>
              <a:t>These</a:t>
            </a:r>
            <a:r>
              <a:rPr spc="-135" dirty="0">
                <a:solidFill>
                  <a:srgbClr val="FFFFFF"/>
                </a:solidFill>
                <a:latin typeface="Aparajita" panose="02020603050405020304" pitchFamily="18" charset="0"/>
                <a:cs typeface="Aparajita" panose="02020603050405020304" pitchFamily="18" charset="0"/>
              </a:rPr>
              <a:t> </a:t>
            </a:r>
            <a:r>
              <a:rPr spc="-90" dirty="0">
                <a:solidFill>
                  <a:srgbClr val="FFFFFF"/>
                </a:solidFill>
                <a:latin typeface="Aparajita" panose="02020603050405020304" pitchFamily="18" charset="0"/>
                <a:cs typeface="Aparajita" panose="02020603050405020304" pitchFamily="18" charset="0"/>
              </a:rPr>
              <a:t>solutions</a:t>
            </a:r>
            <a:r>
              <a:rPr spc="-130" dirty="0">
                <a:solidFill>
                  <a:srgbClr val="FFFFFF"/>
                </a:solidFill>
                <a:latin typeface="Aparajita" panose="02020603050405020304" pitchFamily="18" charset="0"/>
                <a:cs typeface="Aparajita" panose="02020603050405020304" pitchFamily="18" charset="0"/>
              </a:rPr>
              <a:t> </a:t>
            </a:r>
            <a:r>
              <a:rPr spc="-90" dirty="0">
                <a:solidFill>
                  <a:srgbClr val="FFFFFF"/>
                </a:solidFill>
                <a:latin typeface="Aparajita" panose="02020603050405020304" pitchFamily="18" charset="0"/>
                <a:cs typeface="Aparajita" panose="02020603050405020304" pitchFamily="18" charset="0"/>
              </a:rPr>
              <a:t>enhance</a:t>
            </a:r>
            <a:r>
              <a:rPr spc="-135" dirty="0">
                <a:solidFill>
                  <a:srgbClr val="FFFFFF"/>
                </a:solidFill>
                <a:latin typeface="Aparajita" panose="02020603050405020304" pitchFamily="18" charset="0"/>
                <a:cs typeface="Aparajita" panose="02020603050405020304" pitchFamily="18" charset="0"/>
              </a:rPr>
              <a:t> </a:t>
            </a:r>
            <a:r>
              <a:rPr spc="-105" dirty="0">
                <a:solidFill>
                  <a:srgbClr val="FFFFFF"/>
                </a:solidFill>
                <a:latin typeface="Aparajita" panose="02020603050405020304" pitchFamily="18" charset="0"/>
                <a:cs typeface="Aparajita" panose="02020603050405020304" pitchFamily="18" charset="0"/>
              </a:rPr>
              <a:t>safety,</a:t>
            </a:r>
            <a:r>
              <a:rPr spc="-130" dirty="0">
                <a:solidFill>
                  <a:srgbClr val="FFFFFF"/>
                </a:solidFill>
                <a:latin typeface="Aparajita" panose="02020603050405020304" pitchFamily="18" charset="0"/>
                <a:cs typeface="Aparajita" panose="02020603050405020304" pitchFamily="18" charset="0"/>
              </a:rPr>
              <a:t> </a:t>
            </a:r>
            <a:r>
              <a:rPr spc="-10" dirty="0">
                <a:solidFill>
                  <a:srgbClr val="FFFFFF"/>
                </a:solidFill>
                <a:latin typeface="Aparajita" panose="02020603050405020304" pitchFamily="18" charset="0"/>
                <a:cs typeface="Aparajita" panose="02020603050405020304" pitchFamily="18" charset="0"/>
              </a:rPr>
              <a:t>promote </a:t>
            </a:r>
            <a:r>
              <a:rPr spc="-100" dirty="0">
                <a:solidFill>
                  <a:srgbClr val="FFFFFF"/>
                </a:solidFill>
                <a:latin typeface="Aparajita" panose="02020603050405020304" pitchFamily="18" charset="0"/>
                <a:cs typeface="Aparajita" panose="02020603050405020304" pitchFamily="18" charset="0"/>
              </a:rPr>
              <a:t>sustainability</a:t>
            </a:r>
            <a:r>
              <a:rPr spc="-120" dirty="0">
                <a:solidFill>
                  <a:srgbClr val="FFFFFF"/>
                </a:solidFill>
                <a:latin typeface="Aparajita" panose="02020603050405020304" pitchFamily="18" charset="0"/>
                <a:cs typeface="Aparajita" panose="02020603050405020304" pitchFamily="18" charset="0"/>
              </a:rPr>
              <a:t> </a:t>
            </a:r>
            <a:r>
              <a:rPr spc="-105" dirty="0">
                <a:solidFill>
                  <a:srgbClr val="FFFFFF"/>
                </a:solidFill>
                <a:latin typeface="Aparajita" panose="02020603050405020304" pitchFamily="18" charset="0"/>
                <a:cs typeface="Aparajita" panose="02020603050405020304" pitchFamily="18" charset="0"/>
              </a:rPr>
              <a:t>and</a:t>
            </a:r>
            <a:r>
              <a:rPr spc="-114" dirty="0">
                <a:solidFill>
                  <a:srgbClr val="FFFFFF"/>
                </a:solidFill>
                <a:latin typeface="Aparajita" panose="02020603050405020304" pitchFamily="18" charset="0"/>
                <a:cs typeface="Aparajita" panose="02020603050405020304" pitchFamily="18" charset="0"/>
              </a:rPr>
              <a:t> </a:t>
            </a:r>
            <a:r>
              <a:rPr spc="-95" dirty="0">
                <a:solidFill>
                  <a:srgbClr val="FFFFFF"/>
                </a:solidFill>
                <a:latin typeface="Aparajita" panose="02020603050405020304" pitchFamily="18" charset="0"/>
                <a:cs typeface="Aparajita" panose="02020603050405020304" pitchFamily="18" charset="0"/>
              </a:rPr>
              <a:t>providing</a:t>
            </a:r>
            <a:r>
              <a:rPr spc="-120" dirty="0">
                <a:solidFill>
                  <a:srgbClr val="FFFFFF"/>
                </a:solidFill>
                <a:latin typeface="Aparajita" panose="02020603050405020304" pitchFamily="18" charset="0"/>
                <a:cs typeface="Aparajita" panose="02020603050405020304" pitchFamily="18" charset="0"/>
              </a:rPr>
              <a:t> </a:t>
            </a:r>
            <a:r>
              <a:rPr spc="-85" dirty="0">
                <a:solidFill>
                  <a:srgbClr val="FFFFFF"/>
                </a:solidFill>
                <a:latin typeface="Aparajita" panose="02020603050405020304" pitchFamily="18" charset="0"/>
                <a:cs typeface="Aparajita" panose="02020603050405020304" pitchFamily="18" charset="0"/>
              </a:rPr>
              <a:t>significant</a:t>
            </a:r>
            <a:r>
              <a:rPr spc="-114" dirty="0">
                <a:solidFill>
                  <a:srgbClr val="FFFFFF"/>
                </a:solidFill>
                <a:latin typeface="Aparajita" panose="02020603050405020304" pitchFamily="18" charset="0"/>
                <a:cs typeface="Aparajita" panose="02020603050405020304" pitchFamily="18" charset="0"/>
              </a:rPr>
              <a:t> </a:t>
            </a:r>
            <a:r>
              <a:rPr spc="-40" dirty="0">
                <a:solidFill>
                  <a:srgbClr val="FFFFFF"/>
                </a:solidFill>
                <a:latin typeface="Aparajita" panose="02020603050405020304" pitchFamily="18" charset="0"/>
                <a:cs typeface="Aparajita" panose="02020603050405020304" pitchFamily="18" charset="0"/>
              </a:rPr>
              <a:t>energy </a:t>
            </a:r>
            <a:r>
              <a:rPr spc="-105" dirty="0">
                <a:solidFill>
                  <a:srgbClr val="FFFFFF"/>
                </a:solidFill>
                <a:latin typeface="Aparajita" panose="02020603050405020304" pitchFamily="18" charset="0"/>
                <a:cs typeface="Aparajita" panose="02020603050405020304" pitchFamily="18" charset="0"/>
              </a:rPr>
              <a:t>and</a:t>
            </a:r>
            <a:r>
              <a:rPr spc="-160" dirty="0">
                <a:solidFill>
                  <a:srgbClr val="FFFFFF"/>
                </a:solidFill>
                <a:latin typeface="Aparajita" panose="02020603050405020304" pitchFamily="18" charset="0"/>
                <a:cs typeface="Aparajita" panose="02020603050405020304" pitchFamily="18" charset="0"/>
              </a:rPr>
              <a:t> </a:t>
            </a:r>
            <a:r>
              <a:rPr spc="-55" dirty="0">
                <a:solidFill>
                  <a:srgbClr val="FFFFFF"/>
                </a:solidFill>
                <a:latin typeface="Aparajita" panose="02020603050405020304" pitchFamily="18" charset="0"/>
                <a:cs typeface="Aparajita" panose="02020603050405020304" pitchFamily="18" charset="0"/>
              </a:rPr>
              <a:t>cost</a:t>
            </a:r>
            <a:r>
              <a:rPr spc="-155" dirty="0">
                <a:solidFill>
                  <a:srgbClr val="FFFFFF"/>
                </a:solidFill>
                <a:latin typeface="Aparajita" panose="02020603050405020304" pitchFamily="18" charset="0"/>
                <a:cs typeface="Aparajita" panose="02020603050405020304" pitchFamily="18" charset="0"/>
              </a:rPr>
              <a:t> </a:t>
            </a:r>
            <a:r>
              <a:rPr spc="-10" dirty="0">
                <a:solidFill>
                  <a:srgbClr val="FFFFFF"/>
                </a:solidFill>
                <a:latin typeface="Aparajita" panose="02020603050405020304" pitchFamily="18" charset="0"/>
                <a:cs typeface="Aparajita" panose="02020603050405020304" pitchFamily="18" charset="0"/>
              </a:rPr>
              <a:t>saving.</a:t>
            </a:r>
            <a:endParaRPr dirty="0">
              <a:latin typeface="Aparajita" panose="02020603050405020304" pitchFamily="18" charset="0"/>
              <a:cs typeface="Aparajita" panose="02020603050405020304" pitchFamily="18" charset="0"/>
            </a:endParaRPr>
          </a:p>
        </p:txBody>
      </p:sp>
      <p:sp>
        <p:nvSpPr>
          <p:cNvPr id="18" name="object 18"/>
          <p:cNvSpPr txBox="1"/>
          <p:nvPr/>
        </p:nvSpPr>
        <p:spPr>
          <a:xfrm>
            <a:off x="1515981" y="9287809"/>
            <a:ext cx="1513688" cy="320601"/>
          </a:xfrm>
          <a:prstGeom prst="rect">
            <a:avLst/>
          </a:prstGeom>
        </p:spPr>
        <p:txBody>
          <a:bodyPr vert="horz" wrap="square" lIns="0" tIns="12700" rIns="0" bIns="0" rtlCol="0">
            <a:spAutoFit/>
          </a:bodyPr>
          <a:lstStyle/>
          <a:p>
            <a:pPr marL="12700">
              <a:lnSpc>
                <a:spcPct val="100000"/>
              </a:lnSpc>
              <a:spcBef>
                <a:spcPts val="100"/>
              </a:spcBef>
            </a:pPr>
            <a:r>
              <a:rPr sz="2000" b="1" spc="-55" dirty="0">
                <a:solidFill>
                  <a:srgbClr val="FFFFFF"/>
                </a:solidFill>
                <a:latin typeface="Aparajita" panose="02020603050405020304" pitchFamily="18" charset="0"/>
                <a:cs typeface="Aparajita" panose="02020603050405020304" pitchFamily="18" charset="0"/>
              </a:rPr>
              <a:t>Warranty</a:t>
            </a:r>
            <a:endParaRPr sz="2000" dirty="0">
              <a:latin typeface="Aparajita" panose="02020603050405020304" pitchFamily="18" charset="0"/>
              <a:cs typeface="Aparajita" panose="02020603050405020304" pitchFamily="18" charset="0"/>
            </a:endParaRPr>
          </a:p>
        </p:txBody>
      </p:sp>
      <p:cxnSp>
        <p:nvCxnSpPr>
          <p:cNvPr id="28" name="Straight Connector 27">
            <a:extLst>
              <a:ext uri="{FF2B5EF4-FFF2-40B4-BE49-F238E27FC236}">
                <a16:creationId xmlns:a16="http://schemas.microsoft.com/office/drawing/2014/main" id="{BA28222B-91C5-049C-BF54-872DA15173A4}"/>
              </a:ext>
            </a:extLst>
          </p:cNvPr>
          <p:cNvCxnSpPr/>
          <p:nvPr/>
        </p:nvCxnSpPr>
        <p:spPr>
          <a:xfrm>
            <a:off x="1830024" y="533400"/>
            <a:ext cx="54919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727D075-537C-C547-473D-20D3D342BF26}"/>
              </a:ext>
            </a:extLst>
          </p:cNvPr>
          <p:cNvCxnSpPr/>
          <p:nvPr/>
        </p:nvCxnSpPr>
        <p:spPr>
          <a:xfrm>
            <a:off x="0" y="9829800"/>
            <a:ext cx="7322011" cy="0"/>
          </a:xfrm>
          <a:prstGeom prst="line">
            <a:avLst/>
          </a:prstGeom>
        </p:spPr>
        <p:style>
          <a:lnRef idx="1">
            <a:schemeClr val="accent1"/>
          </a:lnRef>
          <a:fillRef idx="0">
            <a:schemeClr val="accent1"/>
          </a:fillRef>
          <a:effectRef idx="0">
            <a:schemeClr val="accent1"/>
          </a:effectRef>
          <a:fontRef idx="minor">
            <a:schemeClr val="tx1"/>
          </a:fontRef>
        </p:style>
      </p:cxnSp>
      <p:sp>
        <p:nvSpPr>
          <p:cNvPr id="32" name="object 6">
            <a:extLst>
              <a:ext uri="{FF2B5EF4-FFF2-40B4-BE49-F238E27FC236}">
                <a16:creationId xmlns:a16="http://schemas.microsoft.com/office/drawing/2014/main" id="{DB85F44D-0C67-0A7F-9C96-89C13B609AFD}"/>
              </a:ext>
            </a:extLst>
          </p:cNvPr>
          <p:cNvSpPr txBox="1"/>
          <p:nvPr/>
        </p:nvSpPr>
        <p:spPr>
          <a:xfrm>
            <a:off x="7349644" y="9610922"/>
            <a:ext cx="422756" cy="295978"/>
          </a:xfrm>
          <a:prstGeom prst="rect">
            <a:avLst/>
          </a:prstGeom>
        </p:spPr>
        <p:txBody>
          <a:bodyPr vert="horz" wrap="square" lIns="0" tIns="12700" rIns="0" bIns="0" rtlCol="0">
            <a:spAutoFit/>
          </a:bodyPr>
          <a:lstStyle/>
          <a:p>
            <a:pPr marL="12065" marR="5080" algn="l">
              <a:lnSpc>
                <a:spcPct val="114999"/>
              </a:lnSpc>
              <a:spcBef>
                <a:spcPts val="100"/>
              </a:spcBef>
            </a:pPr>
            <a:r>
              <a:rPr lang="en-US" sz="1600" spc="-30" dirty="0">
                <a:solidFill>
                  <a:srgbClr val="426986"/>
                </a:solidFill>
                <a:latin typeface="Aparajita" panose="02020603050405020304" pitchFamily="18" charset="0"/>
                <a:cs typeface="Aparajita" panose="02020603050405020304" pitchFamily="18" charset="0"/>
              </a:rPr>
              <a:t>2/9</a:t>
            </a:r>
            <a:endParaRPr sz="1600" dirty="0">
              <a:solidFill>
                <a:srgbClr val="426986"/>
              </a:solidFill>
              <a:latin typeface="Aparajita" panose="02020603050405020304" pitchFamily="18" charset="0"/>
              <a:cs typeface="Aparajita" panose="02020603050405020304" pitchFamily="18" charset="0"/>
            </a:endParaRPr>
          </a:p>
        </p:txBody>
      </p:sp>
      <p:sp>
        <p:nvSpPr>
          <p:cNvPr id="5" name="object 2">
            <a:extLst>
              <a:ext uri="{FF2B5EF4-FFF2-40B4-BE49-F238E27FC236}">
                <a16:creationId xmlns:a16="http://schemas.microsoft.com/office/drawing/2014/main" id="{016A2C97-8753-CA6E-23C3-A532752B24EA}"/>
              </a:ext>
            </a:extLst>
          </p:cNvPr>
          <p:cNvSpPr txBox="1">
            <a:spLocks/>
          </p:cNvSpPr>
          <p:nvPr/>
        </p:nvSpPr>
        <p:spPr>
          <a:xfrm>
            <a:off x="4648200" y="217355"/>
            <a:ext cx="3124200" cy="443711"/>
          </a:xfrm>
          <a:prstGeom prst="rect">
            <a:avLst/>
          </a:prstGeom>
        </p:spPr>
        <p:txBody>
          <a:bodyPr vert="horz" wrap="square" lIns="0" tIns="12700" rIns="0" bIns="0" rtlCol="0">
            <a:spAutoFit/>
          </a:bodyPr>
          <a:lstStyle>
            <a:lvl1pPr>
              <a:defRPr>
                <a:latin typeface="+mj-lt"/>
                <a:ea typeface="+mj-ea"/>
                <a:cs typeface="+mj-cs"/>
              </a:defRPr>
            </a:lvl1pPr>
          </a:lstStyle>
          <a:p>
            <a:pPr marL="12700">
              <a:spcBef>
                <a:spcPts val="100"/>
              </a:spcBef>
            </a:pPr>
            <a:r>
              <a:rPr lang="en-US" sz="2800" b="1" spc="-114" dirty="0">
                <a:solidFill>
                  <a:srgbClr val="426986"/>
                </a:solidFill>
                <a:latin typeface="Aparajita" panose="02020603050405020304" pitchFamily="18" charset="0"/>
                <a:cs typeface="Aparajita" panose="02020603050405020304" pitchFamily="18" charset="0"/>
              </a:rPr>
              <a:t>HIGHLIGHT SP-EDGSL</a:t>
            </a:r>
            <a:endParaRPr lang="en-US" sz="2800" b="1" dirty="0">
              <a:solidFill>
                <a:srgbClr val="426986"/>
              </a:solidFill>
              <a:latin typeface="Aparajita" panose="02020603050405020304" pitchFamily="18" charset="0"/>
              <a:cs typeface="Aparajita"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object 9"/>
          <p:cNvSpPr txBox="1">
            <a:spLocks noGrp="1"/>
          </p:cNvSpPr>
          <p:nvPr>
            <p:ph type="body" idx="1"/>
          </p:nvPr>
        </p:nvSpPr>
        <p:spPr>
          <a:xfrm>
            <a:off x="254987" y="5562600"/>
            <a:ext cx="7339165" cy="2242024"/>
          </a:xfrm>
          <a:prstGeom prst="rect">
            <a:avLst/>
          </a:prstGeom>
        </p:spPr>
        <p:txBody>
          <a:bodyPr vert="horz" wrap="square" lIns="0" tIns="12065" rIns="0" bIns="0" rtlCol="0">
            <a:spAutoFit/>
          </a:bodyPr>
          <a:lstStyle/>
          <a:p>
            <a:pPr marL="12700" marR="118110">
              <a:lnSpc>
                <a:spcPct val="114599"/>
              </a:lnSpc>
              <a:spcBef>
                <a:spcPts val="95"/>
              </a:spcBef>
            </a:pPr>
            <a:r>
              <a:rPr lang="en-US" dirty="0">
                <a:latin typeface="Aparajita" panose="02020603050405020304" pitchFamily="18" charset="0"/>
                <a:cs typeface="Aparajita" panose="02020603050405020304" pitchFamily="18" charset="0"/>
              </a:rPr>
              <a:t>The design of </a:t>
            </a:r>
            <a:r>
              <a:rPr lang="en-US">
                <a:latin typeface="Aparajita" panose="02020603050405020304" pitchFamily="18" charset="0"/>
                <a:cs typeface="Aparajita" panose="02020603050405020304" pitchFamily="18" charset="0"/>
              </a:rPr>
              <a:t>solar street light</a:t>
            </a:r>
            <a:r>
              <a:rPr lang="en-US" dirty="0">
                <a:latin typeface="Aparajita" panose="02020603050405020304" pitchFamily="18" charset="0"/>
                <a:cs typeface="Aparajita" panose="02020603050405020304" pitchFamily="18" charset="0"/>
              </a:rPr>
              <a:t> / courtyard light absorbs energy from the universe, and combines it with high efficiency solar panel, LEDs, and Lithium battery. It adopts advantage technics such as micro-controller, human infrared sensor and so on and combines with integrated design to achieve multiple features such as low power consumption but high brightness, long lifespan and maintenance free, meanwhile with waterproof function and great thermal dissipation. The intelligent control can be reprogrammed from the ground with an infrared before and after install. It is one of our great innovation patented products.</a:t>
            </a:r>
          </a:p>
        </p:txBody>
      </p:sp>
      <p:pic>
        <p:nvPicPr>
          <p:cNvPr id="10" name="object 2">
            <a:extLst>
              <a:ext uri="{FF2B5EF4-FFF2-40B4-BE49-F238E27FC236}">
                <a16:creationId xmlns:a16="http://schemas.microsoft.com/office/drawing/2014/main" id="{4BB911AF-FC8E-4E6D-AB91-C6DCFD8BD326}"/>
              </a:ext>
            </a:extLst>
          </p:cNvPr>
          <p:cNvPicPr/>
          <p:nvPr/>
        </p:nvPicPr>
        <p:blipFill>
          <a:blip r:embed="rId2" cstate="print"/>
          <a:stretch>
            <a:fillRect/>
          </a:stretch>
        </p:blipFill>
        <p:spPr>
          <a:xfrm>
            <a:off x="72997" y="56596"/>
            <a:ext cx="1695158" cy="590217"/>
          </a:xfrm>
          <a:prstGeom prst="rect">
            <a:avLst/>
          </a:prstGeom>
        </p:spPr>
      </p:pic>
      <p:cxnSp>
        <p:nvCxnSpPr>
          <p:cNvPr id="12" name="Straight Connector 11">
            <a:extLst>
              <a:ext uri="{FF2B5EF4-FFF2-40B4-BE49-F238E27FC236}">
                <a16:creationId xmlns:a16="http://schemas.microsoft.com/office/drawing/2014/main" id="{50D5E403-C15C-C457-35CC-F9DD0BD05412}"/>
              </a:ext>
            </a:extLst>
          </p:cNvPr>
          <p:cNvCxnSpPr/>
          <p:nvPr/>
        </p:nvCxnSpPr>
        <p:spPr>
          <a:xfrm>
            <a:off x="1830024" y="533400"/>
            <a:ext cx="54919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19D1040-B8F0-00D7-8BC6-522F1272AF76}"/>
              </a:ext>
            </a:extLst>
          </p:cNvPr>
          <p:cNvCxnSpPr/>
          <p:nvPr/>
        </p:nvCxnSpPr>
        <p:spPr>
          <a:xfrm>
            <a:off x="0" y="9829800"/>
            <a:ext cx="7322011"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object 6">
            <a:extLst>
              <a:ext uri="{FF2B5EF4-FFF2-40B4-BE49-F238E27FC236}">
                <a16:creationId xmlns:a16="http://schemas.microsoft.com/office/drawing/2014/main" id="{8C95FEA7-FD50-88AC-893D-96E20F07047A}"/>
              </a:ext>
            </a:extLst>
          </p:cNvPr>
          <p:cNvSpPr txBox="1"/>
          <p:nvPr/>
        </p:nvSpPr>
        <p:spPr>
          <a:xfrm>
            <a:off x="7349644" y="9610922"/>
            <a:ext cx="422756" cy="295978"/>
          </a:xfrm>
          <a:prstGeom prst="rect">
            <a:avLst/>
          </a:prstGeom>
        </p:spPr>
        <p:txBody>
          <a:bodyPr vert="horz" wrap="square" lIns="0" tIns="12700" rIns="0" bIns="0" rtlCol="0">
            <a:spAutoFit/>
          </a:bodyPr>
          <a:lstStyle/>
          <a:p>
            <a:pPr marL="12065" marR="5080" algn="l">
              <a:lnSpc>
                <a:spcPct val="114999"/>
              </a:lnSpc>
              <a:spcBef>
                <a:spcPts val="100"/>
              </a:spcBef>
            </a:pPr>
            <a:r>
              <a:rPr lang="en-US" sz="1600" spc="-30" dirty="0">
                <a:solidFill>
                  <a:srgbClr val="426986"/>
                </a:solidFill>
                <a:latin typeface="Aparajita" panose="02020603050405020304" pitchFamily="18" charset="0"/>
                <a:cs typeface="Aparajita" panose="02020603050405020304" pitchFamily="18" charset="0"/>
              </a:rPr>
              <a:t>3/9</a:t>
            </a:r>
            <a:endParaRPr sz="1600" dirty="0">
              <a:solidFill>
                <a:srgbClr val="426986"/>
              </a:solidFill>
              <a:latin typeface="Aparajita" panose="02020603050405020304" pitchFamily="18" charset="0"/>
              <a:cs typeface="Aparajita" panose="02020603050405020304" pitchFamily="18" charset="0"/>
            </a:endParaRPr>
          </a:p>
        </p:txBody>
      </p:sp>
      <p:sp>
        <p:nvSpPr>
          <p:cNvPr id="5" name="object 2">
            <a:extLst>
              <a:ext uri="{FF2B5EF4-FFF2-40B4-BE49-F238E27FC236}">
                <a16:creationId xmlns:a16="http://schemas.microsoft.com/office/drawing/2014/main" id="{20BF4854-9FF7-7100-5F05-E49A2DC9B665}"/>
              </a:ext>
            </a:extLst>
          </p:cNvPr>
          <p:cNvSpPr txBox="1">
            <a:spLocks/>
          </p:cNvSpPr>
          <p:nvPr/>
        </p:nvSpPr>
        <p:spPr>
          <a:xfrm>
            <a:off x="4648200" y="217355"/>
            <a:ext cx="3124200" cy="443711"/>
          </a:xfrm>
          <a:prstGeom prst="rect">
            <a:avLst/>
          </a:prstGeom>
        </p:spPr>
        <p:txBody>
          <a:bodyPr vert="horz" wrap="square" lIns="0" tIns="12700" rIns="0" bIns="0" rtlCol="0">
            <a:spAutoFit/>
          </a:bodyPr>
          <a:lstStyle>
            <a:lvl1pPr>
              <a:defRPr>
                <a:latin typeface="+mj-lt"/>
                <a:ea typeface="+mj-ea"/>
                <a:cs typeface="+mj-cs"/>
              </a:defRPr>
            </a:lvl1pPr>
          </a:lstStyle>
          <a:p>
            <a:pPr marL="12700">
              <a:spcBef>
                <a:spcPts val="100"/>
              </a:spcBef>
            </a:pPr>
            <a:r>
              <a:rPr lang="en-US" sz="2800" b="1" spc="-114" dirty="0">
                <a:solidFill>
                  <a:srgbClr val="426986"/>
                </a:solidFill>
                <a:latin typeface="Aparajita" panose="02020603050405020304" pitchFamily="18" charset="0"/>
                <a:cs typeface="Aparajita" panose="02020603050405020304" pitchFamily="18" charset="0"/>
              </a:rPr>
              <a:t>HIGHLIGHT SP-EDGSL</a:t>
            </a:r>
            <a:endParaRPr lang="en-US" sz="2800" b="1" dirty="0">
              <a:solidFill>
                <a:srgbClr val="426986"/>
              </a:solidFill>
              <a:latin typeface="Aparajita" panose="02020603050405020304" pitchFamily="18" charset="0"/>
              <a:cs typeface="Aparajita" panose="02020603050405020304" pitchFamily="18" charset="0"/>
            </a:endParaRPr>
          </a:p>
        </p:txBody>
      </p:sp>
      <p:pic>
        <p:nvPicPr>
          <p:cNvPr id="6" name="object 10">
            <a:extLst>
              <a:ext uri="{FF2B5EF4-FFF2-40B4-BE49-F238E27FC236}">
                <a16:creationId xmlns:a16="http://schemas.microsoft.com/office/drawing/2014/main" id="{E3986428-812B-C5BC-D1CC-0F64DE4EB19A}"/>
              </a:ext>
            </a:extLst>
          </p:cNvPr>
          <p:cNvPicPr/>
          <p:nvPr/>
        </p:nvPicPr>
        <p:blipFill>
          <a:blip r:embed="rId3" cstate="print"/>
          <a:stretch>
            <a:fillRect/>
          </a:stretch>
        </p:blipFill>
        <p:spPr>
          <a:xfrm>
            <a:off x="2983993" y="737692"/>
            <a:ext cx="1804414" cy="438486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extLst>
              <p:ext uri="{D42A27DB-BD31-4B8C-83A1-F6EECF244321}">
                <p14:modId xmlns:p14="http://schemas.microsoft.com/office/powerpoint/2010/main" val="3054431973"/>
              </p:ext>
            </p:extLst>
          </p:nvPr>
        </p:nvGraphicFramePr>
        <p:xfrm>
          <a:off x="241990" y="859743"/>
          <a:ext cx="7288420" cy="5870102"/>
        </p:xfrm>
        <a:graphic>
          <a:graphicData uri="http://schemas.openxmlformats.org/drawingml/2006/table">
            <a:tbl>
              <a:tblPr firstRow="1" bandRow="1">
                <a:tableStyleId>{9D7B26C5-4107-4FEC-AEDC-1716B250A1EF}</a:tableStyleId>
              </a:tblPr>
              <a:tblGrid>
                <a:gridCol w="1683544">
                  <a:extLst>
                    <a:ext uri="{9D8B030D-6E8A-4147-A177-3AD203B41FA5}">
                      <a16:colId xmlns:a16="http://schemas.microsoft.com/office/drawing/2014/main" val="20000"/>
                    </a:ext>
                  </a:extLst>
                </a:gridCol>
                <a:gridCol w="2802438">
                  <a:extLst>
                    <a:ext uri="{9D8B030D-6E8A-4147-A177-3AD203B41FA5}">
                      <a16:colId xmlns:a16="http://schemas.microsoft.com/office/drawing/2014/main" val="20001"/>
                    </a:ext>
                  </a:extLst>
                </a:gridCol>
                <a:gridCol w="2802438">
                  <a:extLst>
                    <a:ext uri="{9D8B030D-6E8A-4147-A177-3AD203B41FA5}">
                      <a16:colId xmlns:a16="http://schemas.microsoft.com/office/drawing/2014/main" val="3237970541"/>
                    </a:ext>
                  </a:extLst>
                </a:gridCol>
              </a:tblGrid>
              <a:tr h="339526">
                <a:tc gridSpan="3">
                  <a:txBody>
                    <a:bodyPr/>
                    <a:lstStyle/>
                    <a:p>
                      <a:pPr marL="4445" algn="ctr">
                        <a:lnSpc>
                          <a:spcPct val="100000"/>
                        </a:lnSpc>
                        <a:spcBef>
                          <a:spcPts val="944"/>
                        </a:spcBef>
                      </a:pPr>
                      <a:r>
                        <a:rPr sz="1600" b="1" dirty="0">
                          <a:solidFill>
                            <a:srgbClr val="426986"/>
                          </a:solidFill>
                          <a:latin typeface="Aparajita" panose="02020603050405020304" pitchFamily="18" charset="0"/>
                          <a:cs typeface="Aparajita" panose="02020603050405020304" pitchFamily="18" charset="0"/>
                        </a:rPr>
                        <a:t>Technical</a:t>
                      </a:r>
                      <a:r>
                        <a:rPr sz="1600" b="1" spc="-35" dirty="0">
                          <a:solidFill>
                            <a:srgbClr val="426986"/>
                          </a:solidFill>
                          <a:latin typeface="Aparajita" panose="02020603050405020304" pitchFamily="18" charset="0"/>
                          <a:cs typeface="Aparajita" panose="02020603050405020304" pitchFamily="18" charset="0"/>
                        </a:rPr>
                        <a:t> </a:t>
                      </a:r>
                      <a:r>
                        <a:rPr sz="1600" b="1" spc="-10" dirty="0">
                          <a:solidFill>
                            <a:srgbClr val="426986"/>
                          </a:solidFill>
                          <a:latin typeface="Aparajita" panose="02020603050405020304" pitchFamily="18" charset="0"/>
                          <a:cs typeface="Aparajita" panose="02020603050405020304" pitchFamily="18" charset="0"/>
                        </a:rPr>
                        <a:t>specification</a:t>
                      </a:r>
                      <a:endParaRPr sz="1600" dirty="0">
                        <a:solidFill>
                          <a:srgbClr val="426986"/>
                        </a:solidFill>
                        <a:latin typeface="Aparajita" panose="02020603050405020304" pitchFamily="18" charset="0"/>
                        <a:cs typeface="Aparajita" panose="02020603050405020304" pitchFamily="18" charset="0"/>
                      </a:endParaRPr>
                    </a:p>
                  </a:txBody>
                  <a:tcPr marL="0" marR="0" marT="120014" marB="0"/>
                </a:tc>
                <a:tc hMerge="1">
                  <a:txBody>
                    <a:bodyPr/>
                    <a:lstStyle/>
                    <a:p>
                      <a:endParaRPr/>
                    </a:p>
                  </a:txBody>
                  <a:tcPr marL="0" marR="0" marT="0" marB="0"/>
                </a:tc>
                <a:tc hMerge="1">
                  <a:txBody>
                    <a:bodyPr/>
                    <a:lstStyle/>
                    <a:p>
                      <a:pPr marL="4445" algn="ctr">
                        <a:lnSpc>
                          <a:spcPct val="100000"/>
                        </a:lnSpc>
                        <a:spcBef>
                          <a:spcPts val="944"/>
                        </a:spcBef>
                      </a:pPr>
                      <a:endParaRPr sz="1600" dirty="0">
                        <a:solidFill>
                          <a:srgbClr val="426986"/>
                        </a:solidFill>
                        <a:latin typeface="Aparajita" panose="02020603050405020304" pitchFamily="18" charset="0"/>
                        <a:cs typeface="Aparajita" panose="02020603050405020304" pitchFamily="18" charset="0"/>
                      </a:endParaRPr>
                    </a:p>
                  </a:txBody>
                  <a:tcPr marL="0" marR="0" marT="120014" marB="0"/>
                </a:tc>
                <a:extLst>
                  <a:ext uri="{0D108BD9-81ED-4DB2-BD59-A6C34878D82A}">
                    <a16:rowId xmlns:a16="http://schemas.microsoft.com/office/drawing/2014/main" val="10000"/>
                  </a:ext>
                </a:extLst>
              </a:tr>
              <a:tr h="321901">
                <a:tc rowSpan="2">
                  <a:txBody>
                    <a:bodyPr/>
                    <a:lstStyle/>
                    <a:p>
                      <a:pPr marL="93980" algn="l">
                        <a:lnSpc>
                          <a:spcPct val="100000"/>
                        </a:lnSpc>
                        <a:spcBef>
                          <a:spcPts val="910"/>
                        </a:spcBef>
                      </a:pPr>
                      <a:r>
                        <a:rPr lang="en-US" sz="1500" b="1" u="none" dirty="0">
                          <a:latin typeface="Aparajita" panose="02020603050405020304" pitchFamily="18" charset="0"/>
                          <a:cs typeface="Aparajita" panose="02020603050405020304" pitchFamily="18" charset="0"/>
                        </a:rPr>
                        <a:t>Solar Module Parameters</a:t>
                      </a:r>
                      <a:endParaRPr sz="1500" b="1" u="none" dirty="0">
                        <a:latin typeface="Aparajita" panose="02020603050405020304" pitchFamily="18" charset="0"/>
                        <a:cs typeface="Aparajita" panose="02020603050405020304" pitchFamily="18" charset="0"/>
                      </a:endParaRPr>
                    </a:p>
                  </a:txBody>
                  <a:tcPr marL="0" marR="0" marT="115570" marB="0"/>
                </a:tc>
                <a:tc>
                  <a:txBody>
                    <a:bodyPr/>
                    <a:lstStyle/>
                    <a:p>
                      <a:pPr marL="107314" algn="ctr">
                        <a:lnSpc>
                          <a:spcPct val="100000"/>
                        </a:lnSpc>
                        <a:spcBef>
                          <a:spcPts val="910"/>
                        </a:spcBef>
                      </a:pPr>
                      <a:r>
                        <a:rPr lang="en-US" sz="1500" u="none" dirty="0">
                          <a:latin typeface="Aparajita" panose="02020603050405020304" pitchFamily="18" charset="0"/>
                          <a:cs typeface="Aparajita" panose="02020603050405020304" pitchFamily="18" charset="0"/>
                        </a:rPr>
                        <a:t>Type</a:t>
                      </a:r>
                      <a:endParaRPr sz="1500" u="none" dirty="0">
                        <a:latin typeface="Aparajita" panose="02020603050405020304" pitchFamily="18" charset="0"/>
                        <a:cs typeface="Aparajita" panose="02020603050405020304" pitchFamily="18" charset="0"/>
                      </a:endParaRPr>
                    </a:p>
                  </a:txBody>
                  <a:tcPr marL="0" marR="0" marT="115570" marB="0"/>
                </a:tc>
                <a:tc>
                  <a:txBody>
                    <a:bodyPr/>
                    <a:lstStyle/>
                    <a:p>
                      <a:pPr marL="107314" algn="ctr">
                        <a:lnSpc>
                          <a:spcPct val="100000"/>
                        </a:lnSpc>
                        <a:spcBef>
                          <a:spcPts val="910"/>
                        </a:spcBef>
                      </a:pPr>
                      <a:r>
                        <a:rPr lang="en-US" sz="1500" u="none" dirty="0">
                          <a:latin typeface="Aparajita" panose="02020603050405020304" pitchFamily="18" charset="0"/>
                          <a:cs typeface="Aparajita" panose="02020603050405020304" pitchFamily="18" charset="0"/>
                        </a:rPr>
                        <a:t>High-efficiency Monocrystalline Silicon</a:t>
                      </a:r>
                      <a:endParaRPr sz="1500" u="none" dirty="0">
                        <a:latin typeface="Aparajita" panose="02020603050405020304" pitchFamily="18" charset="0"/>
                        <a:cs typeface="Aparajita" panose="02020603050405020304" pitchFamily="18" charset="0"/>
                      </a:endParaRPr>
                    </a:p>
                  </a:txBody>
                  <a:tcPr marL="0" marR="0" marT="115570" marB="0"/>
                </a:tc>
                <a:extLst>
                  <a:ext uri="{0D108BD9-81ED-4DB2-BD59-A6C34878D82A}">
                    <a16:rowId xmlns:a16="http://schemas.microsoft.com/office/drawing/2014/main" val="10001"/>
                  </a:ext>
                </a:extLst>
              </a:tr>
              <a:tr h="328825">
                <a:tc vMerge="1">
                  <a:txBody>
                    <a:bodyPr/>
                    <a:lstStyle/>
                    <a:p>
                      <a:pPr marL="93980" algn="l">
                        <a:lnSpc>
                          <a:spcPct val="100000"/>
                        </a:lnSpc>
                        <a:spcBef>
                          <a:spcPts val="944"/>
                        </a:spcBef>
                      </a:pPr>
                      <a:endParaRPr sz="1600" dirty="0">
                        <a:latin typeface="Aparajita" panose="02020603050405020304" pitchFamily="18" charset="0"/>
                        <a:cs typeface="Aparajita" panose="02020603050405020304" pitchFamily="18" charset="0"/>
                      </a:endParaRPr>
                    </a:p>
                  </a:txBody>
                  <a:tcPr marL="0" marR="0" marT="120014" marB="0"/>
                </a:tc>
                <a:tc>
                  <a:txBody>
                    <a:bodyPr/>
                    <a:lstStyle/>
                    <a:p>
                      <a:pPr marL="107314" algn="ctr">
                        <a:lnSpc>
                          <a:spcPct val="100000"/>
                        </a:lnSpc>
                        <a:spcBef>
                          <a:spcPts val="944"/>
                        </a:spcBef>
                      </a:pPr>
                      <a:r>
                        <a:rPr lang="en-US" sz="1500" u="none" dirty="0">
                          <a:latin typeface="Aparajita" panose="02020603050405020304" pitchFamily="18" charset="0"/>
                          <a:cs typeface="Aparajita" panose="02020603050405020304" pitchFamily="18" charset="0"/>
                        </a:rPr>
                        <a:t>Power</a:t>
                      </a:r>
                      <a:endParaRPr sz="1500" u="none" dirty="0">
                        <a:latin typeface="Aparajita" panose="02020603050405020304" pitchFamily="18" charset="0"/>
                        <a:cs typeface="Aparajita" panose="02020603050405020304" pitchFamily="18" charset="0"/>
                      </a:endParaRPr>
                    </a:p>
                  </a:txBody>
                  <a:tcPr marL="0" marR="0" marT="120014" marB="0"/>
                </a:tc>
                <a:tc>
                  <a:txBody>
                    <a:bodyPr/>
                    <a:lstStyle/>
                    <a:p>
                      <a:pPr marL="107314" algn="ctr">
                        <a:lnSpc>
                          <a:spcPct val="100000"/>
                        </a:lnSpc>
                        <a:spcBef>
                          <a:spcPts val="944"/>
                        </a:spcBef>
                      </a:pPr>
                      <a:r>
                        <a:rPr lang="en-US" sz="1500" u="none" dirty="0">
                          <a:latin typeface="Aparajita" panose="02020603050405020304" pitchFamily="18" charset="0"/>
                          <a:cs typeface="Aparajita" panose="02020603050405020304" pitchFamily="18" charset="0"/>
                        </a:rPr>
                        <a:t>15W</a:t>
                      </a:r>
                      <a:endParaRPr sz="1500" u="none" dirty="0">
                        <a:latin typeface="Aparajita" panose="02020603050405020304" pitchFamily="18" charset="0"/>
                        <a:cs typeface="Aparajita" panose="02020603050405020304" pitchFamily="18" charset="0"/>
                      </a:endParaRPr>
                    </a:p>
                  </a:txBody>
                  <a:tcPr marL="0" marR="0" marT="120014" marB="0"/>
                </a:tc>
                <a:extLst>
                  <a:ext uri="{0D108BD9-81ED-4DB2-BD59-A6C34878D82A}">
                    <a16:rowId xmlns:a16="http://schemas.microsoft.com/office/drawing/2014/main" val="10002"/>
                  </a:ext>
                </a:extLst>
              </a:tr>
              <a:tr h="328825">
                <a:tc>
                  <a:txBody>
                    <a:bodyPr/>
                    <a:lstStyle/>
                    <a:p>
                      <a:pPr marL="93980" algn="l">
                        <a:lnSpc>
                          <a:spcPct val="100000"/>
                        </a:lnSpc>
                        <a:spcBef>
                          <a:spcPts val="944"/>
                        </a:spcBef>
                      </a:pPr>
                      <a:r>
                        <a:rPr lang="en-US" sz="1500" b="1" u="none" dirty="0">
                          <a:latin typeface="Aparajita" panose="02020603050405020304" pitchFamily="18" charset="0"/>
                          <a:cs typeface="Aparajita" panose="02020603050405020304" pitchFamily="18" charset="0"/>
                        </a:rPr>
                        <a:t>Solar Charge Controller</a:t>
                      </a:r>
                      <a:endParaRPr sz="1500" b="1" u="none" dirty="0">
                        <a:latin typeface="Aparajita" panose="02020603050405020304" pitchFamily="18" charset="0"/>
                        <a:cs typeface="Aparajita" panose="02020603050405020304" pitchFamily="18" charset="0"/>
                      </a:endParaRPr>
                    </a:p>
                  </a:txBody>
                  <a:tcPr marL="0" marR="0" marT="120014" marB="0"/>
                </a:tc>
                <a:tc gridSpan="2">
                  <a:txBody>
                    <a:bodyPr/>
                    <a:lstStyle/>
                    <a:p>
                      <a:pPr marL="107314" algn="ctr">
                        <a:lnSpc>
                          <a:spcPct val="100000"/>
                        </a:lnSpc>
                        <a:spcBef>
                          <a:spcPts val="944"/>
                        </a:spcBef>
                      </a:pPr>
                      <a:r>
                        <a:rPr lang="en-US" sz="1500" u="none" dirty="0">
                          <a:latin typeface="Aparajita" panose="02020603050405020304" pitchFamily="18" charset="0"/>
                          <a:cs typeface="Aparajita" panose="02020603050405020304" pitchFamily="18" charset="0"/>
                        </a:rPr>
                        <a:t>MPPT (Maximum Power Point Tracking), infrared solar charging controller</a:t>
                      </a:r>
                      <a:endParaRPr sz="1500" u="none" dirty="0">
                        <a:latin typeface="Aparajita" panose="02020603050405020304" pitchFamily="18" charset="0"/>
                        <a:cs typeface="Aparajita" panose="02020603050405020304" pitchFamily="18" charset="0"/>
                      </a:endParaRPr>
                    </a:p>
                  </a:txBody>
                  <a:tcPr marL="0" marR="0" marT="120014" marB="0"/>
                </a:tc>
                <a:tc hMerge="1">
                  <a:txBody>
                    <a:bodyPr/>
                    <a:lstStyle/>
                    <a:p>
                      <a:pPr marL="107314" algn="ctr">
                        <a:lnSpc>
                          <a:spcPct val="100000"/>
                        </a:lnSpc>
                        <a:spcBef>
                          <a:spcPts val="944"/>
                        </a:spcBef>
                      </a:pPr>
                      <a:endParaRPr sz="1600" dirty="0">
                        <a:latin typeface="Aparajita" panose="02020603050405020304" pitchFamily="18" charset="0"/>
                        <a:cs typeface="Aparajita" panose="02020603050405020304" pitchFamily="18" charset="0"/>
                      </a:endParaRPr>
                    </a:p>
                  </a:txBody>
                  <a:tcPr marL="0" marR="0" marT="120014" marB="0"/>
                </a:tc>
                <a:extLst>
                  <a:ext uri="{0D108BD9-81ED-4DB2-BD59-A6C34878D82A}">
                    <a16:rowId xmlns:a16="http://schemas.microsoft.com/office/drawing/2014/main" val="10003"/>
                  </a:ext>
                </a:extLst>
              </a:tr>
              <a:tr h="321901">
                <a:tc rowSpan="2">
                  <a:txBody>
                    <a:bodyPr/>
                    <a:lstStyle/>
                    <a:p>
                      <a:pPr marL="93980" algn="l">
                        <a:lnSpc>
                          <a:spcPct val="100000"/>
                        </a:lnSpc>
                        <a:spcBef>
                          <a:spcPts val="944"/>
                        </a:spcBef>
                      </a:pPr>
                      <a:r>
                        <a:rPr lang="en-US" sz="1500" b="1" u="none" dirty="0">
                          <a:latin typeface="Aparajita" panose="02020603050405020304" pitchFamily="18" charset="0"/>
                          <a:cs typeface="Aparajita" panose="02020603050405020304" pitchFamily="18" charset="0"/>
                        </a:rPr>
                        <a:t>Battery</a:t>
                      </a:r>
                      <a:endParaRPr sz="1500" b="1" u="none" dirty="0">
                        <a:latin typeface="Aparajita" panose="02020603050405020304" pitchFamily="18" charset="0"/>
                        <a:cs typeface="Aparajita" panose="02020603050405020304" pitchFamily="18" charset="0"/>
                      </a:endParaRPr>
                    </a:p>
                  </a:txBody>
                  <a:tcPr marL="0" marR="0" marT="120014" marB="0"/>
                </a:tc>
                <a:tc>
                  <a:txBody>
                    <a:bodyPr/>
                    <a:lstStyle/>
                    <a:p>
                      <a:pPr marL="107314" algn="ctr">
                        <a:lnSpc>
                          <a:spcPct val="100000"/>
                        </a:lnSpc>
                        <a:spcBef>
                          <a:spcPts val="944"/>
                        </a:spcBef>
                      </a:pPr>
                      <a:r>
                        <a:rPr lang="en-US" sz="1500" u="none" dirty="0">
                          <a:latin typeface="Aparajita" panose="02020603050405020304" pitchFamily="18" charset="0"/>
                          <a:cs typeface="Aparajita" panose="02020603050405020304" pitchFamily="18" charset="0"/>
                        </a:rPr>
                        <a:t> LifePO4</a:t>
                      </a:r>
                      <a:endParaRPr sz="1500" u="none" dirty="0">
                        <a:latin typeface="Aparajita" panose="02020603050405020304" pitchFamily="18" charset="0"/>
                        <a:cs typeface="Aparajita" panose="02020603050405020304" pitchFamily="18" charset="0"/>
                      </a:endParaRPr>
                    </a:p>
                  </a:txBody>
                  <a:tcPr marL="0" marR="0" marT="120014" marB="0"/>
                </a:tc>
                <a:tc>
                  <a:txBody>
                    <a:bodyPr/>
                    <a:lstStyle/>
                    <a:p>
                      <a:pPr marL="107314" algn="ctr">
                        <a:lnSpc>
                          <a:spcPct val="100000"/>
                        </a:lnSpc>
                        <a:spcBef>
                          <a:spcPts val="944"/>
                        </a:spcBef>
                      </a:pPr>
                      <a:r>
                        <a:rPr lang="en-US" sz="1500" u="none" dirty="0">
                          <a:latin typeface="Aparajita" panose="02020603050405020304" pitchFamily="18" charset="0"/>
                          <a:cs typeface="Aparajita" panose="02020603050405020304" pitchFamily="18" charset="0"/>
                        </a:rPr>
                        <a:t>31AH </a:t>
                      </a:r>
                      <a:endParaRPr sz="1500" u="none" dirty="0">
                        <a:latin typeface="Aparajita" panose="02020603050405020304" pitchFamily="18" charset="0"/>
                        <a:cs typeface="Aparajita" panose="02020603050405020304" pitchFamily="18" charset="0"/>
                      </a:endParaRPr>
                    </a:p>
                  </a:txBody>
                  <a:tcPr marL="0" marR="0" marT="120014" marB="0"/>
                </a:tc>
                <a:extLst>
                  <a:ext uri="{0D108BD9-81ED-4DB2-BD59-A6C34878D82A}">
                    <a16:rowId xmlns:a16="http://schemas.microsoft.com/office/drawing/2014/main" val="10004"/>
                  </a:ext>
                </a:extLst>
              </a:tr>
              <a:tr h="321901">
                <a:tc vMerge="1">
                  <a:txBody>
                    <a:bodyPr/>
                    <a:lstStyle/>
                    <a:p>
                      <a:pPr marL="93980" algn="l">
                        <a:lnSpc>
                          <a:spcPct val="100000"/>
                        </a:lnSpc>
                        <a:spcBef>
                          <a:spcPts val="944"/>
                        </a:spcBef>
                      </a:pPr>
                      <a:endParaRPr sz="1500" b="1" dirty="0">
                        <a:latin typeface="Aparajita" panose="02020603050405020304" pitchFamily="18" charset="0"/>
                        <a:cs typeface="Aparajita" panose="02020603050405020304" pitchFamily="18" charset="0"/>
                      </a:endParaRPr>
                    </a:p>
                  </a:txBody>
                  <a:tcPr marL="0" marR="0" marT="120014" marB="0"/>
                </a:tc>
                <a:tc>
                  <a:txBody>
                    <a:bodyPr/>
                    <a:lstStyle/>
                    <a:p>
                      <a:pPr marL="107314" algn="ctr">
                        <a:lnSpc>
                          <a:spcPct val="100000"/>
                        </a:lnSpc>
                        <a:spcBef>
                          <a:spcPts val="944"/>
                        </a:spcBef>
                      </a:pPr>
                      <a:r>
                        <a:rPr lang="en-US" sz="1500" u="none" dirty="0">
                          <a:latin typeface="Aparajita" panose="02020603050405020304" pitchFamily="18" charset="0"/>
                          <a:cs typeface="Aparajita" panose="02020603050405020304" pitchFamily="18" charset="0"/>
                        </a:rPr>
                        <a:t>Battery enclosure</a:t>
                      </a:r>
                      <a:endParaRPr sz="1500" u="none" dirty="0">
                        <a:latin typeface="Aparajita" panose="02020603050405020304" pitchFamily="18" charset="0"/>
                        <a:cs typeface="Aparajita" panose="02020603050405020304" pitchFamily="18" charset="0"/>
                      </a:endParaRPr>
                    </a:p>
                  </a:txBody>
                  <a:tcPr marL="0" marR="0" marT="120014" marB="0"/>
                </a:tc>
                <a:tc>
                  <a:txBody>
                    <a:bodyPr/>
                    <a:lstStyle/>
                    <a:p>
                      <a:pPr marL="107314" algn="ctr">
                        <a:lnSpc>
                          <a:spcPct val="100000"/>
                        </a:lnSpc>
                        <a:spcBef>
                          <a:spcPts val="944"/>
                        </a:spcBef>
                      </a:pPr>
                      <a:r>
                        <a:rPr lang="en-US" sz="1500" u="none" dirty="0">
                          <a:latin typeface="Aparajita" panose="02020603050405020304" pitchFamily="18" charset="0"/>
                          <a:cs typeface="Aparajita" panose="02020603050405020304" pitchFamily="18" charset="0"/>
                        </a:rPr>
                        <a:t>Integrated in lighting fixture</a:t>
                      </a:r>
                      <a:endParaRPr sz="1500" u="none" dirty="0">
                        <a:latin typeface="Aparajita" panose="02020603050405020304" pitchFamily="18" charset="0"/>
                        <a:cs typeface="Aparajita" panose="02020603050405020304" pitchFamily="18" charset="0"/>
                      </a:endParaRPr>
                    </a:p>
                  </a:txBody>
                  <a:tcPr marL="0" marR="0" marT="120014" marB="0"/>
                </a:tc>
                <a:extLst>
                  <a:ext uri="{0D108BD9-81ED-4DB2-BD59-A6C34878D82A}">
                    <a16:rowId xmlns:a16="http://schemas.microsoft.com/office/drawing/2014/main" val="3785849566"/>
                  </a:ext>
                </a:extLst>
              </a:tr>
              <a:tr h="321901">
                <a:tc rowSpan="4">
                  <a:txBody>
                    <a:bodyPr/>
                    <a:lstStyle/>
                    <a:p>
                      <a:pPr marL="93980" algn="l">
                        <a:lnSpc>
                          <a:spcPct val="100000"/>
                        </a:lnSpc>
                        <a:spcBef>
                          <a:spcPts val="944"/>
                        </a:spcBef>
                      </a:pPr>
                      <a:endParaRPr lang="en-US" sz="1500" b="1" u="none" dirty="0">
                        <a:latin typeface="Aparajita" panose="02020603050405020304" pitchFamily="18" charset="0"/>
                        <a:cs typeface="Aparajita" panose="02020603050405020304" pitchFamily="18" charset="0"/>
                      </a:endParaRPr>
                    </a:p>
                    <a:p>
                      <a:pPr marL="93980" algn="l">
                        <a:lnSpc>
                          <a:spcPct val="100000"/>
                        </a:lnSpc>
                        <a:spcBef>
                          <a:spcPts val="944"/>
                        </a:spcBef>
                      </a:pPr>
                      <a:r>
                        <a:rPr lang="en-US" sz="1500" b="1" u="none" dirty="0">
                          <a:latin typeface="Aparajita" panose="02020603050405020304" pitchFamily="18" charset="0"/>
                          <a:cs typeface="Aparajita" panose="02020603050405020304" pitchFamily="18" charset="0"/>
                        </a:rPr>
                        <a:t>LED Light Parameters</a:t>
                      </a:r>
                      <a:endParaRPr sz="1500" b="1" u="none" dirty="0">
                        <a:latin typeface="Aparajita" panose="02020603050405020304" pitchFamily="18" charset="0"/>
                        <a:cs typeface="Aparajita" panose="02020603050405020304" pitchFamily="18" charset="0"/>
                      </a:endParaRPr>
                    </a:p>
                  </a:txBody>
                  <a:tcPr marL="0" marR="0" marT="120014" marB="0"/>
                </a:tc>
                <a:tc>
                  <a:txBody>
                    <a:bodyPr/>
                    <a:lstStyle/>
                    <a:p>
                      <a:pPr marL="107314" algn="ctr">
                        <a:lnSpc>
                          <a:spcPct val="100000"/>
                        </a:lnSpc>
                        <a:spcBef>
                          <a:spcPts val="944"/>
                        </a:spcBef>
                      </a:pPr>
                      <a:r>
                        <a:rPr lang="en-US" sz="1500" u="none" spc="-10" dirty="0">
                          <a:latin typeface="Aparajita" panose="02020603050405020304" pitchFamily="18" charset="0"/>
                          <a:cs typeface="Aparajita" panose="02020603050405020304" pitchFamily="18" charset="0"/>
                        </a:rPr>
                        <a:t>Light Source Power</a:t>
                      </a:r>
                      <a:endParaRPr sz="1500" u="none" dirty="0">
                        <a:latin typeface="Aparajita" panose="02020603050405020304" pitchFamily="18" charset="0"/>
                        <a:cs typeface="Aparajita" panose="02020603050405020304" pitchFamily="18" charset="0"/>
                      </a:endParaRPr>
                    </a:p>
                  </a:txBody>
                  <a:tcPr marL="0" marR="0" marT="120014" marB="0"/>
                </a:tc>
                <a:tc>
                  <a:txBody>
                    <a:bodyPr/>
                    <a:lstStyle/>
                    <a:p>
                      <a:pPr marL="107314" algn="ctr">
                        <a:lnSpc>
                          <a:spcPct val="100000"/>
                        </a:lnSpc>
                        <a:spcBef>
                          <a:spcPts val="944"/>
                        </a:spcBef>
                      </a:pPr>
                      <a:r>
                        <a:rPr lang="en-US" sz="1500" u="none" dirty="0">
                          <a:latin typeface="Aparajita" panose="02020603050405020304" pitchFamily="18" charset="0"/>
                          <a:cs typeface="Aparajita" panose="02020603050405020304" pitchFamily="18" charset="0"/>
                        </a:rPr>
                        <a:t>15W (Up to 3,000 </a:t>
                      </a:r>
                      <a:r>
                        <a:rPr lang="en-US" sz="1500" u="none" dirty="0" err="1">
                          <a:latin typeface="Aparajita" panose="02020603050405020304" pitchFamily="18" charset="0"/>
                          <a:cs typeface="Aparajita" panose="02020603050405020304" pitchFamily="18" charset="0"/>
                        </a:rPr>
                        <a:t>lm</a:t>
                      </a:r>
                      <a:r>
                        <a:rPr lang="en-US" sz="1500" u="none" dirty="0">
                          <a:latin typeface="Aparajita" panose="02020603050405020304" pitchFamily="18" charset="0"/>
                          <a:cs typeface="Aparajita" panose="02020603050405020304" pitchFamily="18" charset="0"/>
                        </a:rPr>
                        <a:t>)</a:t>
                      </a:r>
                      <a:endParaRPr sz="1500" u="none" dirty="0">
                        <a:latin typeface="Aparajita" panose="02020603050405020304" pitchFamily="18" charset="0"/>
                        <a:cs typeface="Aparajita" panose="02020603050405020304" pitchFamily="18" charset="0"/>
                      </a:endParaRPr>
                    </a:p>
                  </a:txBody>
                  <a:tcPr marL="0" marR="0" marT="120014" marB="0"/>
                </a:tc>
                <a:extLst>
                  <a:ext uri="{0D108BD9-81ED-4DB2-BD59-A6C34878D82A}">
                    <a16:rowId xmlns:a16="http://schemas.microsoft.com/office/drawing/2014/main" val="10005"/>
                  </a:ext>
                </a:extLst>
              </a:tr>
              <a:tr h="412789">
                <a:tc vMerge="1">
                  <a:txBody>
                    <a:bodyPr/>
                    <a:lstStyle/>
                    <a:p>
                      <a:endParaRPr/>
                    </a:p>
                  </a:txBody>
                  <a:tcPr marL="0" marR="0" marT="139065" marB="0"/>
                </a:tc>
                <a:tc>
                  <a:txBody>
                    <a:bodyPr/>
                    <a:lstStyle/>
                    <a:p>
                      <a:pPr marL="107314" algn="ctr">
                        <a:lnSpc>
                          <a:spcPct val="100000"/>
                        </a:lnSpc>
                        <a:spcBef>
                          <a:spcPts val="894"/>
                        </a:spcBef>
                      </a:pPr>
                      <a:r>
                        <a:rPr lang="en-US" sz="1500" u="none" dirty="0">
                          <a:latin typeface="Aparajita" panose="02020603050405020304" pitchFamily="18" charset="0"/>
                          <a:cs typeface="Aparajita" panose="02020603050405020304" pitchFamily="18" charset="0"/>
                        </a:rPr>
                        <a:t>CCT (Correlated color temperature)</a:t>
                      </a:r>
                      <a:endParaRPr sz="1500" u="none" dirty="0">
                        <a:latin typeface="Aparajita" panose="02020603050405020304" pitchFamily="18" charset="0"/>
                        <a:cs typeface="Aparajita" panose="02020603050405020304" pitchFamily="18" charset="0"/>
                      </a:endParaRPr>
                    </a:p>
                  </a:txBody>
                  <a:tcPr marL="0" marR="0" marT="113664" marB="0"/>
                </a:tc>
                <a:tc>
                  <a:txBody>
                    <a:bodyPr/>
                    <a:lstStyle/>
                    <a:p>
                      <a:pPr marL="107314" algn="ctr">
                        <a:lnSpc>
                          <a:spcPct val="100000"/>
                        </a:lnSpc>
                        <a:spcBef>
                          <a:spcPts val="894"/>
                        </a:spcBef>
                      </a:pPr>
                      <a:r>
                        <a:rPr lang="en-US" sz="1500" u="none" dirty="0">
                          <a:latin typeface="Aparajita" panose="02020603050405020304" pitchFamily="18" charset="0"/>
                          <a:cs typeface="Aparajita" panose="02020603050405020304" pitchFamily="18" charset="0"/>
                        </a:rPr>
                        <a:t>5,700K</a:t>
                      </a:r>
                      <a:endParaRPr sz="1500" u="none" dirty="0">
                        <a:latin typeface="Aparajita" panose="02020603050405020304" pitchFamily="18" charset="0"/>
                        <a:cs typeface="Aparajita" panose="02020603050405020304" pitchFamily="18" charset="0"/>
                      </a:endParaRPr>
                    </a:p>
                  </a:txBody>
                  <a:tcPr marL="0" marR="0" marT="113664" marB="0"/>
                </a:tc>
                <a:extLst>
                  <a:ext uri="{0D108BD9-81ED-4DB2-BD59-A6C34878D82A}">
                    <a16:rowId xmlns:a16="http://schemas.microsoft.com/office/drawing/2014/main" val="10006"/>
                  </a:ext>
                </a:extLst>
              </a:tr>
              <a:tr h="412789">
                <a:tc vMerge="1">
                  <a:txBody>
                    <a:bodyPr/>
                    <a:lstStyle/>
                    <a:p>
                      <a:endParaRPr lang="en-IL"/>
                    </a:p>
                  </a:txBody>
                  <a:tcPr/>
                </a:tc>
                <a:tc>
                  <a:txBody>
                    <a:bodyPr/>
                    <a:lstStyle/>
                    <a:p>
                      <a:pPr marL="107314" algn="ctr">
                        <a:lnSpc>
                          <a:spcPct val="100000"/>
                        </a:lnSpc>
                        <a:spcBef>
                          <a:spcPts val="894"/>
                        </a:spcBef>
                      </a:pPr>
                      <a:r>
                        <a:rPr lang="en-US" sz="1500" u="none" dirty="0">
                          <a:latin typeface="Aparajita" panose="02020603050405020304" pitchFamily="18" charset="0"/>
                          <a:cs typeface="Aparajita" panose="02020603050405020304" pitchFamily="18" charset="0"/>
                        </a:rPr>
                        <a:t>Distribution Type</a:t>
                      </a:r>
                      <a:endParaRPr sz="1500" u="none" dirty="0">
                        <a:latin typeface="Aparajita" panose="02020603050405020304" pitchFamily="18" charset="0"/>
                        <a:cs typeface="Aparajita" panose="02020603050405020304" pitchFamily="18" charset="0"/>
                      </a:endParaRPr>
                    </a:p>
                  </a:txBody>
                  <a:tcPr marL="0" marR="0" marT="113664" marB="0"/>
                </a:tc>
                <a:tc>
                  <a:txBody>
                    <a:bodyPr/>
                    <a:lstStyle/>
                    <a:p>
                      <a:pPr marL="107314" algn="ctr">
                        <a:lnSpc>
                          <a:spcPct val="100000"/>
                        </a:lnSpc>
                        <a:spcBef>
                          <a:spcPts val="894"/>
                        </a:spcBef>
                      </a:pPr>
                      <a:r>
                        <a:rPr lang="en-US" sz="1500" u="none" dirty="0">
                          <a:latin typeface="Aparajita" panose="02020603050405020304" pitchFamily="18" charset="0"/>
                          <a:cs typeface="Aparajita" panose="02020603050405020304" pitchFamily="18" charset="0"/>
                        </a:rPr>
                        <a:t>Type II</a:t>
                      </a:r>
                      <a:endParaRPr sz="1500" u="none" dirty="0">
                        <a:latin typeface="Aparajita" panose="02020603050405020304" pitchFamily="18" charset="0"/>
                        <a:cs typeface="Aparajita" panose="02020603050405020304" pitchFamily="18" charset="0"/>
                      </a:endParaRPr>
                    </a:p>
                  </a:txBody>
                  <a:tcPr marL="0" marR="0" marT="113664" marB="0"/>
                </a:tc>
                <a:extLst>
                  <a:ext uri="{0D108BD9-81ED-4DB2-BD59-A6C34878D82A}">
                    <a16:rowId xmlns:a16="http://schemas.microsoft.com/office/drawing/2014/main" val="337514910"/>
                  </a:ext>
                </a:extLst>
              </a:tr>
              <a:tr h="404588">
                <a:tc vMerge="1">
                  <a:txBody>
                    <a:bodyPr/>
                    <a:lstStyle/>
                    <a:p>
                      <a:endParaRPr dirty="0"/>
                    </a:p>
                  </a:txBody>
                  <a:tcPr marL="0" marR="0" marT="129539" marB="0"/>
                </a:tc>
                <a:tc>
                  <a:txBody>
                    <a:bodyPr/>
                    <a:lstStyle/>
                    <a:p>
                      <a:pPr marL="107314" algn="ctr">
                        <a:lnSpc>
                          <a:spcPct val="100000"/>
                        </a:lnSpc>
                        <a:spcBef>
                          <a:spcPts val="819"/>
                        </a:spcBef>
                      </a:pPr>
                      <a:r>
                        <a:rPr lang="en-US" sz="1500" u="none" dirty="0">
                          <a:latin typeface="Aparajita" panose="02020603050405020304" pitchFamily="18" charset="0"/>
                          <a:cs typeface="Aparajita" panose="02020603050405020304" pitchFamily="18" charset="0"/>
                        </a:rPr>
                        <a:t>CRI (Color rendering index)</a:t>
                      </a:r>
                      <a:endParaRPr sz="1500" u="none" dirty="0">
                        <a:latin typeface="Aparajita" panose="02020603050405020304" pitchFamily="18" charset="0"/>
                        <a:cs typeface="Aparajita" panose="02020603050405020304" pitchFamily="18" charset="0"/>
                      </a:endParaRPr>
                    </a:p>
                  </a:txBody>
                  <a:tcPr marL="0" marR="0" marT="104139" marB="0"/>
                </a:tc>
                <a:tc>
                  <a:txBody>
                    <a:bodyPr/>
                    <a:lstStyle/>
                    <a:p>
                      <a:pPr marL="107314" algn="ctr">
                        <a:lnSpc>
                          <a:spcPct val="100000"/>
                        </a:lnSpc>
                        <a:spcBef>
                          <a:spcPts val="819"/>
                        </a:spcBef>
                      </a:pPr>
                      <a:r>
                        <a:rPr lang="en-IL" sz="1500" u="none" dirty="0">
                          <a:latin typeface="Aparajita" panose="02020603050405020304" pitchFamily="18" charset="0"/>
                          <a:cs typeface="Aparajita" panose="02020603050405020304" pitchFamily="18" charset="0"/>
                        </a:rPr>
                        <a:t>˃</a:t>
                      </a:r>
                      <a:r>
                        <a:rPr lang="en-US" sz="1500" u="none" dirty="0">
                          <a:latin typeface="Aparajita" panose="02020603050405020304" pitchFamily="18" charset="0"/>
                          <a:cs typeface="Aparajita" panose="02020603050405020304" pitchFamily="18" charset="0"/>
                        </a:rPr>
                        <a:t>70</a:t>
                      </a:r>
                      <a:endParaRPr sz="1500" u="none" dirty="0">
                        <a:latin typeface="Aparajita" panose="02020603050405020304" pitchFamily="18" charset="0"/>
                        <a:cs typeface="Aparajita" panose="02020603050405020304" pitchFamily="18" charset="0"/>
                      </a:endParaRPr>
                    </a:p>
                  </a:txBody>
                  <a:tcPr marL="0" marR="0" marT="104139" marB="0"/>
                </a:tc>
                <a:extLst>
                  <a:ext uri="{0D108BD9-81ED-4DB2-BD59-A6C34878D82A}">
                    <a16:rowId xmlns:a16="http://schemas.microsoft.com/office/drawing/2014/main" val="10007"/>
                  </a:ext>
                </a:extLst>
              </a:tr>
              <a:tr h="321901">
                <a:tc>
                  <a:txBody>
                    <a:bodyPr/>
                    <a:lstStyle/>
                    <a:p>
                      <a:pPr marL="93980" algn="l">
                        <a:lnSpc>
                          <a:spcPct val="100000"/>
                        </a:lnSpc>
                        <a:spcBef>
                          <a:spcPts val="944"/>
                        </a:spcBef>
                      </a:pPr>
                      <a:r>
                        <a:rPr lang="en-US" sz="1500" b="1" u="none" spc="-25" dirty="0">
                          <a:latin typeface="Aparajita" panose="02020603050405020304" pitchFamily="18" charset="0"/>
                          <a:cs typeface="Aparajita" panose="02020603050405020304" pitchFamily="18" charset="0"/>
                        </a:rPr>
                        <a:t>Working Mode</a:t>
                      </a:r>
                      <a:endParaRPr sz="1500" b="1" u="none" dirty="0">
                        <a:latin typeface="Aparajita" panose="02020603050405020304" pitchFamily="18" charset="0"/>
                        <a:cs typeface="Aparajita" panose="02020603050405020304" pitchFamily="18" charset="0"/>
                      </a:endParaRPr>
                    </a:p>
                  </a:txBody>
                  <a:tcPr marL="0" marR="0" marT="120014" marB="0"/>
                </a:tc>
                <a:tc gridSpan="2">
                  <a:txBody>
                    <a:bodyPr/>
                    <a:lstStyle/>
                    <a:p>
                      <a:pPr marL="0" indent="0" algn="l" rtl="0">
                        <a:lnSpc>
                          <a:spcPct val="100000"/>
                        </a:lnSpc>
                        <a:spcBef>
                          <a:spcPts val="0"/>
                        </a:spcBef>
                        <a:buFont typeface="Arial" panose="020B0604020202020204" pitchFamily="34" charset="0"/>
                        <a:buNone/>
                      </a:pPr>
                      <a:r>
                        <a:rPr lang="en-US" sz="1500" u="none" dirty="0">
                          <a:solidFill>
                            <a:schemeClr val="tx1"/>
                          </a:solidFill>
                          <a:effectLst/>
                          <a:latin typeface="Aparajita" panose="02020603050405020304" pitchFamily="18" charset="0"/>
                          <a:ea typeface="+mn-ea"/>
                          <a:cs typeface="Aparajita" panose="02020603050405020304" pitchFamily="18" charset="0"/>
                        </a:rPr>
                        <a:t>Depend on solar radiation</a:t>
                      </a:r>
                    </a:p>
                    <a:p>
                      <a:pPr marL="0" indent="0" algn="l" rtl="0">
                        <a:lnSpc>
                          <a:spcPct val="100000"/>
                        </a:lnSpc>
                        <a:spcBef>
                          <a:spcPts val="0"/>
                        </a:spcBef>
                        <a:buFont typeface="Arial" panose="020B0604020202020204" pitchFamily="34" charset="0"/>
                        <a:buNone/>
                      </a:pPr>
                      <a:r>
                        <a:rPr lang="en-US" sz="1500" u="none" dirty="0">
                          <a:solidFill>
                            <a:schemeClr val="tx1"/>
                          </a:solidFill>
                          <a:effectLst/>
                          <a:latin typeface="Aparajita" panose="02020603050405020304" pitchFamily="18" charset="0"/>
                          <a:ea typeface="+mn-ea"/>
                          <a:cs typeface="Aparajita" panose="02020603050405020304" pitchFamily="18" charset="0"/>
                        </a:rPr>
                        <a:t>Button switch ON/OFF</a:t>
                      </a:r>
                    </a:p>
                    <a:p>
                      <a:pPr marL="0" indent="0" algn="l" rtl="0">
                        <a:lnSpc>
                          <a:spcPct val="100000"/>
                        </a:lnSpc>
                        <a:spcBef>
                          <a:spcPts val="0"/>
                        </a:spcBef>
                        <a:buFont typeface="Arial" panose="020B0604020202020204" pitchFamily="34" charset="0"/>
                        <a:buNone/>
                      </a:pPr>
                      <a:r>
                        <a:rPr lang="en-US" sz="1500" u="none" dirty="0">
                          <a:solidFill>
                            <a:schemeClr val="tx1"/>
                          </a:solidFill>
                          <a:effectLst/>
                          <a:latin typeface="Aparajita" panose="02020603050405020304" pitchFamily="18" charset="0"/>
                          <a:ea typeface="+mn-ea"/>
                          <a:cs typeface="Aparajita" panose="02020603050405020304" pitchFamily="18" charset="0"/>
                        </a:rPr>
                        <a:t>Always dim 15%with PIR sensor</a:t>
                      </a:r>
                    </a:p>
                    <a:p>
                      <a:pPr marL="0" indent="0" algn="l" rtl="0">
                        <a:lnSpc>
                          <a:spcPct val="100000"/>
                        </a:lnSpc>
                        <a:spcBef>
                          <a:spcPts val="0"/>
                        </a:spcBef>
                        <a:buFont typeface="Arial" panose="020B0604020202020204" pitchFamily="34" charset="0"/>
                        <a:buNone/>
                      </a:pPr>
                      <a:r>
                        <a:rPr lang="en-US" sz="1500" u="none" dirty="0">
                          <a:solidFill>
                            <a:schemeClr val="tx1"/>
                          </a:solidFill>
                          <a:effectLst/>
                          <a:latin typeface="Aparajita" panose="02020603050405020304" pitchFamily="18" charset="0"/>
                          <a:ea typeface="+mn-ea"/>
                          <a:cs typeface="Aparajita" panose="02020603050405020304" pitchFamily="18" charset="0"/>
                        </a:rPr>
                        <a:t>5HRS- 30% output then dim to 15% output with PIR sensor</a:t>
                      </a:r>
                    </a:p>
                    <a:p>
                      <a:pPr marL="0" indent="0" algn="l" rtl="0">
                        <a:lnSpc>
                          <a:spcPct val="100000"/>
                        </a:lnSpc>
                        <a:spcBef>
                          <a:spcPts val="0"/>
                        </a:spcBef>
                        <a:buFont typeface="Arial" panose="020B0604020202020204" pitchFamily="34" charset="0"/>
                        <a:buNone/>
                      </a:pPr>
                      <a:r>
                        <a:rPr lang="en-US" sz="1500" u="none" dirty="0">
                          <a:solidFill>
                            <a:schemeClr val="tx1"/>
                          </a:solidFill>
                          <a:effectLst/>
                          <a:latin typeface="Aparajita" panose="02020603050405020304" pitchFamily="18" charset="0"/>
                          <a:ea typeface="+mn-ea"/>
                          <a:cs typeface="Aparajita" panose="02020603050405020304" pitchFamily="18" charset="0"/>
                        </a:rPr>
                        <a:t>Always din on 35% output with PIR sensor</a:t>
                      </a:r>
                    </a:p>
                  </a:txBody>
                  <a:tcPr marL="0" marR="0" marT="120014" marB="0"/>
                </a:tc>
                <a:tc hMerge="1">
                  <a:txBody>
                    <a:bodyPr/>
                    <a:lstStyle/>
                    <a:p>
                      <a:pPr marL="107314" algn="ctr">
                        <a:lnSpc>
                          <a:spcPct val="100000"/>
                        </a:lnSpc>
                        <a:spcBef>
                          <a:spcPts val="944"/>
                        </a:spcBef>
                      </a:pPr>
                      <a:endParaRPr sz="1600" dirty="0">
                        <a:latin typeface="Aparajita" panose="02020603050405020304" pitchFamily="18" charset="0"/>
                        <a:cs typeface="Aparajita" panose="02020603050405020304" pitchFamily="18" charset="0"/>
                      </a:endParaRPr>
                    </a:p>
                  </a:txBody>
                  <a:tcPr marL="0" marR="0" marT="120014" marB="0"/>
                </a:tc>
                <a:extLst>
                  <a:ext uri="{0D108BD9-81ED-4DB2-BD59-A6C34878D82A}">
                    <a16:rowId xmlns:a16="http://schemas.microsoft.com/office/drawing/2014/main" val="10010"/>
                  </a:ext>
                </a:extLst>
              </a:tr>
              <a:tr h="321901">
                <a:tc>
                  <a:txBody>
                    <a:bodyPr/>
                    <a:lstStyle/>
                    <a:p>
                      <a:pPr marL="93980" algn="l">
                        <a:lnSpc>
                          <a:spcPct val="100000"/>
                        </a:lnSpc>
                        <a:spcBef>
                          <a:spcPts val="944"/>
                        </a:spcBef>
                      </a:pPr>
                      <a:r>
                        <a:rPr lang="en-US" sz="1500" b="1" u="none" dirty="0">
                          <a:latin typeface="Aparajita" panose="02020603050405020304" pitchFamily="18" charset="0"/>
                          <a:cs typeface="Aparajita" panose="02020603050405020304" pitchFamily="18" charset="0"/>
                        </a:rPr>
                        <a:t>IP Rating</a:t>
                      </a:r>
                      <a:endParaRPr sz="1500" b="1" u="none" dirty="0">
                        <a:latin typeface="Aparajita" panose="02020603050405020304" pitchFamily="18" charset="0"/>
                        <a:cs typeface="Aparajita" panose="02020603050405020304" pitchFamily="18" charset="0"/>
                      </a:endParaRPr>
                    </a:p>
                  </a:txBody>
                  <a:tcPr marL="0" marR="0" marT="120014" marB="0"/>
                </a:tc>
                <a:tc gridSpan="2">
                  <a:txBody>
                    <a:bodyPr/>
                    <a:lstStyle/>
                    <a:p>
                      <a:pPr marL="0" indent="0" algn="ctr" rtl="0">
                        <a:lnSpc>
                          <a:spcPct val="100000"/>
                        </a:lnSpc>
                        <a:spcBef>
                          <a:spcPts val="0"/>
                        </a:spcBef>
                        <a:buFont typeface="Arial" panose="020B0604020202020204" pitchFamily="34" charset="0"/>
                        <a:buNone/>
                      </a:pPr>
                      <a:r>
                        <a:rPr lang="en-US" sz="1500" u="none" dirty="0">
                          <a:latin typeface="Aparajita" panose="02020603050405020304" pitchFamily="18" charset="0"/>
                          <a:cs typeface="Aparajita" panose="02020603050405020304" pitchFamily="18" charset="0"/>
                        </a:rPr>
                        <a:t>IP65</a:t>
                      </a:r>
                    </a:p>
                  </a:txBody>
                  <a:tcPr marL="0" marR="0" marT="120014" marB="0"/>
                </a:tc>
                <a:tc hMerge="1">
                  <a:txBody>
                    <a:bodyPr/>
                    <a:lstStyle/>
                    <a:p>
                      <a:endParaRPr lang="en-IL"/>
                    </a:p>
                  </a:txBody>
                  <a:tcPr/>
                </a:tc>
                <a:extLst>
                  <a:ext uri="{0D108BD9-81ED-4DB2-BD59-A6C34878D82A}">
                    <a16:rowId xmlns:a16="http://schemas.microsoft.com/office/drawing/2014/main" val="3785032860"/>
                  </a:ext>
                </a:extLst>
              </a:tr>
              <a:tr h="321901">
                <a:tc>
                  <a:txBody>
                    <a:bodyPr/>
                    <a:lstStyle/>
                    <a:p>
                      <a:pPr algn="l">
                        <a:lnSpc>
                          <a:spcPct val="100000"/>
                        </a:lnSpc>
                      </a:pPr>
                      <a:r>
                        <a:rPr lang="en-US" sz="1500" b="1" u="none" dirty="0">
                          <a:latin typeface="Aparajita" panose="02020603050405020304" pitchFamily="18" charset="0"/>
                          <a:cs typeface="Aparajita" panose="02020603050405020304" pitchFamily="18" charset="0"/>
                        </a:rPr>
                        <a:t>  Material</a:t>
                      </a:r>
                      <a:endParaRPr sz="1500" b="1" u="none" dirty="0">
                        <a:latin typeface="Aparajita" panose="02020603050405020304" pitchFamily="18" charset="0"/>
                        <a:cs typeface="Aparajita" panose="02020603050405020304" pitchFamily="18" charset="0"/>
                      </a:endParaRPr>
                    </a:p>
                  </a:txBody>
                  <a:tcPr marL="0" marR="0" marT="0" marB="0"/>
                </a:tc>
                <a:tc gridSpan="2">
                  <a:txBody>
                    <a:bodyPr/>
                    <a:lstStyle/>
                    <a:p>
                      <a:pPr marL="107314" algn="ctr">
                        <a:lnSpc>
                          <a:spcPct val="100000"/>
                        </a:lnSpc>
                        <a:spcBef>
                          <a:spcPts val="944"/>
                        </a:spcBef>
                      </a:pPr>
                      <a:r>
                        <a:rPr lang="en-US" sz="1500" u="none" dirty="0">
                          <a:latin typeface="Aparajita" panose="02020603050405020304" pitchFamily="18" charset="0"/>
                          <a:cs typeface="Aparajita" panose="02020603050405020304" pitchFamily="18" charset="0"/>
                        </a:rPr>
                        <a:t>Aluminum , PC</a:t>
                      </a:r>
                      <a:endParaRPr sz="1500" u="none" dirty="0">
                        <a:latin typeface="Aparajita" panose="02020603050405020304" pitchFamily="18" charset="0"/>
                        <a:cs typeface="Aparajita" panose="02020603050405020304" pitchFamily="18" charset="0"/>
                      </a:endParaRPr>
                    </a:p>
                  </a:txBody>
                  <a:tcPr marL="0" marR="0" marT="120014" marB="0"/>
                </a:tc>
                <a:tc hMerge="1">
                  <a:txBody>
                    <a:bodyPr/>
                    <a:lstStyle/>
                    <a:p>
                      <a:endParaRPr lang="en-IL"/>
                    </a:p>
                  </a:txBody>
                  <a:tcPr/>
                </a:tc>
                <a:extLst>
                  <a:ext uri="{0D108BD9-81ED-4DB2-BD59-A6C34878D82A}">
                    <a16:rowId xmlns:a16="http://schemas.microsoft.com/office/drawing/2014/main" val="1620729336"/>
                  </a:ext>
                </a:extLst>
              </a:tr>
            </a:tbl>
          </a:graphicData>
        </a:graphic>
      </p:graphicFrame>
      <p:cxnSp>
        <p:nvCxnSpPr>
          <p:cNvPr id="7" name="Straight Connector 6">
            <a:extLst>
              <a:ext uri="{FF2B5EF4-FFF2-40B4-BE49-F238E27FC236}">
                <a16:creationId xmlns:a16="http://schemas.microsoft.com/office/drawing/2014/main" id="{A3FE81E5-5EAE-F460-06A0-381CDCAD290F}"/>
              </a:ext>
            </a:extLst>
          </p:cNvPr>
          <p:cNvCxnSpPr/>
          <p:nvPr/>
        </p:nvCxnSpPr>
        <p:spPr>
          <a:xfrm>
            <a:off x="1830024" y="533400"/>
            <a:ext cx="5491987" cy="0"/>
          </a:xfrm>
          <a:prstGeom prst="line">
            <a:avLst/>
          </a:prstGeom>
        </p:spPr>
        <p:style>
          <a:lnRef idx="1">
            <a:schemeClr val="accent1"/>
          </a:lnRef>
          <a:fillRef idx="0">
            <a:schemeClr val="accent1"/>
          </a:fillRef>
          <a:effectRef idx="0">
            <a:schemeClr val="accent1"/>
          </a:effectRef>
          <a:fontRef idx="minor">
            <a:schemeClr val="tx1"/>
          </a:fontRef>
        </p:style>
      </p:cxnSp>
      <p:pic>
        <p:nvPicPr>
          <p:cNvPr id="8" name="object 2">
            <a:extLst>
              <a:ext uri="{FF2B5EF4-FFF2-40B4-BE49-F238E27FC236}">
                <a16:creationId xmlns:a16="http://schemas.microsoft.com/office/drawing/2014/main" id="{CA783F73-2D0A-AAD0-C3D6-76024E435782}"/>
              </a:ext>
            </a:extLst>
          </p:cNvPr>
          <p:cNvPicPr/>
          <p:nvPr/>
        </p:nvPicPr>
        <p:blipFill>
          <a:blip r:embed="rId2" cstate="print"/>
          <a:stretch>
            <a:fillRect/>
          </a:stretch>
        </p:blipFill>
        <p:spPr>
          <a:xfrm>
            <a:off x="72997" y="56596"/>
            <a:ext cx="1695158" cy="590217"/>
          </a:xfrm>
          <a:prstGeom prst="rect">
            <a:avLst/>
          </a:prstGeom>
        </p:spPr>
      </p:pic>
      <p:cxnSp>
        <p:nvCxnSpPr>
          <p:cNvPr id="11" name="Straight Connector 10">
            <a:extLst>
              <a:ext uri="{FF2B5EF4-FFF2-40B4-BE49-F238E27FC236}">
                <a16:creationId xmlns:a16="http://schemas.microsoft.com/office/drawing/2014/main" id="{6CAC9F3D-FAEF-89D1-2778-5616692165F2}"/>
              </a:ext>
            </a:extLst>
          </p:cNvPr>
          <p:cNvCxnSpPr/>
          <p:nvPr/>
        </p:nvCxnSpPr>
        <p:spPr>
          <a:xfrm>
            <a:off x="0" y="9829800"/>
            <a:ext cx="7322011"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object 6">
            <a:extLst>
              <a:ext uri="{FF2B5EF4-FFF2-40B4-BE49-F238E27FC236}">
                <a16:creationId xmlns:a16="http://schemas.microsoft.com/office/drawing/2014/main" id="{FEEB878A-6A7B-40D8-5EE1-E3F0A7AF0A6B}"/>
              </a:ext>
            </a:extLst>
          </p:cNvPr>
          <p:cNvSpPr txBox="1"/>
          <p:nvPr/>
        </p:nvSpPr>
        <p:spPr>
          <a:xfrm>
            <a:off x="7349644" y="9610922"/>
            <a:ext cx="422756" cy="295978"/>
          </a:xfrm>
          <a:prstGeom prst="rect">
            <a:avLst/>
          </a:prstGeom>
        </p:spPr>
        <p:txBody>
          <a:bodyPr vert="horz" wrap="square" lIns="0" tIns="12700" rIns="0" bIns="0" rtlCol="0">
            <a:spAutoFit/>
          </a:bodyPr>
          <a:lstStyle/>
          <a:p>
            <a:pPr marL="12065" marR="5080" algn="l">
              <a:lnSpc>
                <a:spcPct val="114999"/>
              </a:lnSpc>
              <a:spcBef>
                <a:spcPts val="100"/>
              </a:spcBef>
            </a:pPr>
            <a:r>
              <a:rPr lang="en-US" sz="1600" spc="-30" dirty="0">
                <a:solidFill>
                  <a:srgbClr val="426986"/>
                </a:solidFill>
                <a:latin typeface="Aparajita" panose="02020603050405020304" pitchFamily="18" charset="0"/>
                <a:cs typeface="Aparajita" panose="02020603050405020304" pitchFamily="18" charset="0"/>
              </a:rPr>
              <a:t>4/9</a:t>
            </a:r>
            <a:endParaRPr sz="1600" dirty="0">
              <a:solidFill>
                <a:srgbClr val="426986"/>
              </a:solidFill>
              <a:latin typeface="Aparajita" panose="02020603050405020304" pitchFamily="18" charset="0"/>
              <a:cs typeface="Aparajita" panose="02020603050405020304" pitchFamily="18" charset="0"/>
            </a:endParaRPr>
          </a:p>
        </p:txBody>
      </p:sp>
      <p:sp>
        <p:nvSpPr>
          <p:cNvPr id="4" name="object 2">
            <a:extLst>
              <a:ext uri="{FF2B5EF4-FFF2-40B4-BE49-F238E27FC236}">
                <a16:creationId xmlns:a16="http://schemas.microsoft.com/office/drawing/2014/main" id="{E4127D7E-F93E-5D5C-D824-52E1A6B011C9}"/>
              </a:ext>
            </a:extLst>
          </p:cNvPr>
          <p:cNvSpPr txBox="1">
            <a:spLocks/>
          </p:cNvSpPr>
          <p:nvPr/>
        </p:nvSpPr>
        <p:spPr>
          <a:xfrm>
            <a:off x="4648200" y="217355"/>
            <a:ext cx="3124200" cy="443711"/>
          </a:xfrm>
          <a:prstGeom prst="rect">
            <a:avLst/>
          </a:prstGeom>
        </p:spPr>
        <p:txBody>
          <a:bodyPr vert="horz" wrap="square" lIns="0" tIns="12700" rIns="0" bIns="0" rtlCol="0">
            <a:spAutoFit/>
          </a:bodyPr>
          <a:lstStyle>
            <a:lvl1pPr>
              <a:defRPr>
                <a:latin typeface="+mj-lt"/>
                <a:ea typeface="+mj-ea"/>
                <a:cs typeface="+mj-cs"/>
              </a:defRPr>
            </a:lvl1pPr>
          </a:lstStyle>
          <a:p>
            <a:pPr marL="12700">
              <a:spcBef>
                <a:spcPts val="100"/>
              </a:spcBef>
            </a:pPr>
            <a:r>
              <a:rPr lang="en-US" sz="2800" b="1" spc="-114" dirty="0">
                <a:solidFill>
                  <a:srgbClr val="426986"/>
                </a:solidFill>
                <a:latin typeface="Aparajita" panose="02020603050405020304" pitchFamily="18" charset="0"/>
                <a:cs typeface="Aparajita" panose="02020603050405020304" pitchFamily="18" charset="0"/>
              </a:rPr>
              <a:t>HIGHLIGHT SP-EDGSL</a:t>
            </a:r>
            <a:endParaRPr lang="en-US" sz="2800" b="1" dirty="0">
              <a:solidFill>
                <a:srgbClr val="426986"/>
              </a:solidFill>
              <a:latin typeface="Aparajita" panose="02020603050405020304" pitchFamily="18" charset="0"/>
              <a:cs typeface="Aparajita"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B0C98C97-DD6F-94A6-5E40-16E21C9822D3}"/>
            </a:ext>
          </a:extLst>
        </p:cNvPr>
        <p:cNvGrpSpPr/>
        <p:nvPr/>
      </p:nvGrpSpPr>
      <p:grpSpPr>
        <a:xfrm>
          <a:off x="0" y="0"/>
          <a:ext cx="0" cy="0"/>
          <a:chOff x="0" y="0"/>
          <a:chExt cx="0" cy="0"/>
        </a:xfrm>
      </p:grpSpPr>
      <p:pic>
        <p:nvPicPr>
          <p:cNvPr id="9" name="object 2">
            <a:extLst>
              <a:ext uri="{FF2B5EF4-FFF2-40B4-BE49-F238E27FC236}">
                <a16:creationId xmlns:a16="http://schemas.microsoft.com/office/drawing/2014/main" id="{6E64DA88-DDFB-14BA-061E-48643BCF32F9}"/>
              </a:ext>
            </a:extLst>
          </p:cNvPr>
          <p:cNvPicPr/>
          <p:nvPr/>
        </p:nvPicPr>
        <p:blipFill>
          <a:blip r:embed="rId2" cstate="print"/>
          <a:stretch>
            <a:fillRect/>
          </a:stretch>
        </p:blipFill>
        <p:spPr>
          <a:xfrm>
            <a:off x="72997" y="56596"/>
            <a:ext cx="1695158" cy="590217"/>
          </a:xfrm>
          <a:prstGeom prst="rect">
            <a:avLst/>
          </a:prstGeom>
        </p:spPr>
      </p:pic>
      <p:cxnSp>
        <p:nvCxnSpPr>
          <p:cNvPr id="11" name="Straight Connector 10">
            <a:extLst>
              <a:ext uri="{FF2B5EF4-FFF2-40B4-BE49-F238E27FC236}">
                <a16:creationId xmlns:a16="http://schemas.microsoft.com/office/drawing/2014/main" id="{C5A02BF1-A163-DD4C-9415-FB0ED1998C97}"/>
              </a:ext>
            </a:extLst>
          </p:cNvPr>
          <p:cNvCxnSpPr/>
          <p:nvPr/>
        </p:nvCxnSpPr>
        <p:spPr>
          <a:xfrm>
            <a:off x="1830024" y="533400"/>
            <a:ext cx="54919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BAB5C4F-7E30-833B-16F0-350DA4A7023C}"/>
              </a:ext>
            </a:extLst>
          </p:cNvPr>
          <p:cNvCxnSpPr/>
          <p:nvPr/>
        </p:nvCxnSpPr>
        <p:spPr>
          <a:xfrm>
            <a:off x="0" y="9829800"/>
            <a:ext cx="7322011"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object 6">
            <a:extLst>
              <a:ext uri="{FF2B5EF4-FFF2-40B4-BE49-F238E27FC236}">
                <a16:creationId xmlns:a16="http://schemas.microsoft.com/office/drawing/2014/main" id="{A3C1BCD7-0FD4-A371-9397-FED6D9EF7C99}"/>
              </a:ext>
            </a:extLst>
          </p:cNvPr>
          <p:cNvSpPr txBox="1"/>
          <p:nvPr/>
        </p:nvSpPr>
        <p:spPr>
          <a:xfrm>
            <a:off x="7349644" y="9610922"/>
            <a:ext cx="422756" cy="295978"/>
          </a:xfrm>
          <a:prstGeom prst="rect">
            <a:avLst/>
          </a:prstGeom>
        </p:spPr>
        <p:txBody>
          <a:bodyPr vert="horz" wrap="square" lIns="0" tIns="12700" rIns="0" bIns="0" rtlCol="0">
            <a:spAutoFit/>
          </a:bodyPr>
          <a:lstStyle/>
          <a:p>
            <a:pPr marL="12065" marR="5080" algn="l">
              <a:lnSpc>
                <a:spcPct val="114999"/>
              </a:lnSpc>
              <a:spcBef>
                <a:spcPts val="100"/>
              </a:spcBef>
            </a:pPr>
            <a:r>
              <a:rPr lang="en-US" sz="1600" spc="-30" dirty="0">
                <a:solidFill>
                  <a:srgbClr val="426986"/>
                </a:solidFill>
                <a:latin typeface="Aparajita" panose="02020603050405020304" pitchFamily="18" charset="0"/>
                <a:cs typeface="Aparajita" panose="02020603050405020304" pitchFamily="18" charset="0"/>
              </a:rPr>
              <a:t>5/9</a:t>
            </a:r>
            <a:endParaRPr sz="1600" dirty="0">
              <a:solidFill>
                <a:srgbClr val="426986"/>
              </a:solidFill>
              <a:latin typeface="Aparajita" panose="02020603050405020304" pitchFamily="18" charset="0"/>
              <a:cs typeface="Aparajita" panose="02020603050405020304" pitchFamily="18" charset="0"/>
            </a:endParaRPr>
          </a:p>
        </p:txBody>
      </p:sp>
      <p:sp>
        <p:nvSpPr>
          <p:cNvPr id="17" name="Rectangle 2">
            <a:extLst>
              <a:ext uri="{FF2B5EF4-FFF2-40B4-BE49-F238E27FC236}">
                <a16:creationId xmlns:a16="http://schemas.microsoft.com/office/drawing/2014/main" id="{AC385A88-88F6-4F3B-3CD1-A00019B99E27}"/>
              </a:ext>
            </a:extLst>
          </p:cNvPr>
          <p:cNvSpPr>
            <a:spLocks noChangeArrowheads="1"/>
          </p:cNvSpPr>
          <p:nvPr/>
        </p:nvSpPr>
        <p:spPr bwMode="auto">
          <a:xfrm>
            <a:off x="-2005538" y="1262566"/>
            <a:ext cx="777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L"/>
          </a:p>
        </p:txBody>
      </p:sp>
      <p:sp>
        <p:nvSpPr>
          <p:cNvPr id="37" name="Rectangle 4">
            <a:extLst>
              <a:ext uri="{FF2B5EF4-FFF2-40B4-BE49-F238E27FC236}">
                <a16:creationId xmlns:a16="http://schemas.microsoft.com/office/drawing/2014/main" id="{36C7F8F4-2E53-F791-F3C6-D6A0805BD71C}"/>
              </a:ext>
            </a:extLst>
          </p:cNvPr>
          <p:cNvSpPr>
            <a:spLocks noChangeArrowheads="1"/>
          </p:cNvSpPr>
          <p:nvPr/>
        </p:nvSpPr>
        <p:spPr bwMode="auto">
          <a:xfrm>
            <a:off x="256697" y="699545"/>
            <a:ext cx="1760418"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IL" sz="2400" b="1" dirty="0">
                <a:solidFill>
                  <a:srgbClr val="426986"/>
                </a:solidFill>
                <a:latin typeface="Aparajita" panose="02020603050405020304" pitchFamily="18" charset="0"/>
                <a:cs typeface="Aparajita" panose="02020603050405020304" pitchFamily="18" charset="0"/>
              </a:rPr>
              <a:t>Fixture Details</a:t>
            </a:r>
          </a:p>
        </p:txBody>
      </p:sp>
      <p:sp>
        <p:nvSpPr>
          <p:cNvPr id="3" name="object 2">
            <a:extLst>
              <a:ext uri="{FF2B5EF4-FFF2-40B4-BE49-F238E27FC236}">
                <a16:creationId xmlns:a16="http://schemas.microsoft.com/office/drawing/2014/main" id="{C9B04F60-29E8-DE57-6661-917C76CD0521}"/>
              </a:ext>
            </a:extLst>
          </p:cNvPr>
          <p:cNvSpPr txBox="1">
            <a:spLocks/>
          </p:cNvSpPr>
          <p:nvPr/>
        </p:nvSpPr>
        <p:spPr>
          <a:xfrm>
            <a:off x="4648200" y="217355"/>
            <a:ext cx="3124200" cy="443711"/>
          </a:xfrm>
          <a:prstGeom prst="rect">
            <a:avLst/>
          </a:prstGeom>
        </p:spPr>
        <p:txBody>
          <a:bodyPr vert="horz" wrap="square" lIns="0" tIns="12700" rIns="0" bIns="0" rtlCol="0">
            <a:spAutoFit/>
          </a:bodyPr>
          <a:lstStyle>
            <a:lvl1pPr>
              <a:defRPr>
                <a:latin typeface="+mj-lt"/>
                <a:ea typeface="+mj-ea"/>
                <a:cs typeface="+mj-cs"/>
              </a:defRPr>
            </a:lvl1pPr>
          </a:lstStyle>
          <a:p>
            <a:pPr marL="12700">
              <a:spcBef>
                <a:spcPts val="100"/>
              </a:spcBef>
            </a:pPr>
            <a:r>
              <a:rPr lang="en-US" sz="2800" b="1" spc="-114" dirty="0">
                <a:solidFill>
                  <a:srgbClr val="426986"/>
                </a:solidFill>
                <a:latin typeface="Aparajita" panose="02020603050405020304" pitchFamily="18" charset="0"/>
                <a:cs typeface="Aparajita" panose="02020603050405020304" pitchFamily="18" charset="0"/>
              </a:rPr>
              <a:t>HIGHLIGHT SP-EDGSL</a:t>
            </a:r>
            <a:endParaRPr lang="en-US" sz="2800" b="1" dirty="0">
              <a:solidFill>
                <a:srgbClr val="426986"/>
              </a:solidFill>
              <a:latin typeface="Aparajita" panose="02020603050405020304" pitchFamily="18" charset="0"/>
              <a:cs typeface="Aparajita" panose="02020603050405020304" pitchFamily="18" charset="0"/>
            </a:endParaRPr>
          </a:p>
        </p:txBody>
      </p:sp>
      <p:pic>
        <p:nvPicPr>
          <p:cNvPr id="4" name="object 8">
            <a:extLst>
              <a:ext uri="{FF2B5EF4-FFF2-40B4-BE49-F238E27FC236}">
                <a16:creationId xmlns:a16="http://schemas.microsoft.com/office/drawing/2014/main" id="{5C9EA617-9177-1833-F930-905D00E0CA76}"/>
              </a:ext>
            </a:extLst>
          </p:cNvPr>
          <p:cNvPicPr/>
          <p:nvPr/>
        </p:nvPicPr>
        <p:blipFill>
          <a:blip r:embed="rId3" cstate="print"/>
          <a:stretch>
            <a:fillRect/>
          </a:stretch>
        </p:blipFill>
        <p:spPr>
          <a:xfrm>
            <a:off x="-67183" y="1016809"/>
            <a:ext cx="7772400" cy="2013204"/>
          </a:xfrm>
          <a:prstGeom prst="rect">
            <a:avLst/>
          </a:prstGeom>
        </p:spPr>
      </p:pic>
      <p:sp>
        <p:nvSpPr>
          <p:cNvPr id="5" name="object 9">
            <a:extLst>
              <a:ext uri="{FF2B5EF4-FFF2-40B4-BE49-F238E27FC236}">
                <a16:creationId xmlns:a16="http://schemas.microsoft.com/office/drawing/2014/main" id="{28DC494B-2E5B-4AD4-1450-C18B1BCB06A4}"/>
              </a:ext>
            </a:extLst>
          </p:cNvPr>
          <p:cNvSpPr txBox="1"/>
          <p:nvPr/>
        </p:nvSpPr>
        <p:spPr>
          <a:xfrm>
            <a:off x="80439" y="2940760"/>
            <a:ext cx="1513205" cy="175048"/>
          </a:xfrm>
          <a:prstGeom prst="rect">
            <a:avLst/>
          </a:prstGeom>
        </p:spPr>
        <p:txBody>
          <a:bodyPr vert="horz" wrap="square" lIns="0" tIns="13335" rIns="0" bIns="0" rtlCol="0">
            <a:spAutoFit/>
          </a:bodyPr>
          <a:lstStyle/>
          <a:p>
            <a:pPr marL="12700" algn="l" rtl="0">
              <a:lnSpc>
                <a:spcPct val="100000"/>
              </a:lnSpc>
              <a:spcBef>
                <a:spcPts val="105"/>
              </a:spcBef>
            </a:pPr>
            <a:r>
              <a:rPr sz="1050" dirty="0">
                <a:latin typeface="Aparajita" panose="02020603050405020304" pitchFamily="18" charset="0"/>
                <a:cs typeface="Aparajita" panose="02020603050405020304" pitchFamily="18" charset="0"/>
              </a:rPr>
              <a:t>Solar</a:t>
            </a:r>
            <a:r>
              <a:rPr sz="1050" spc="10" dirty="0">
                <a:latin typeface="Aparajita" panose="02020603050405020304" pitchFamily="18" charset="0"/>
                <a:cs typeface="Aparajita" panose="02020603050405020304" pitchFamily="18" charset="0"/>
              </a:rPr>
              <a:t> </a:t>
            </a:r>
            <a:r>
              <a:rPr sz="1050" dirty="0">
                <a:latin typeface="Aparajita" panose="02020603050405020304" pitchFamily="18" charset="0"/>
                <a:cs typeface="Aparajita" panose="02020603050405020304" pitchFamily="18" charset="0"/>
              </a:rPr>
              <a:t>Charging</a:t>
            </a:r>
            <a:r>
              <a:rPr sz="1050" spc="15" dirty="0">
                <a:latin typeface="Aparajita" panose="02020603050405020304" pitchFamily="18" charset="0"/>
                <a:cs typeface="Aparajita" panose="02020603050405020304" pitchFamily="18" charset="0"/>
              </a:rPr>
              <a:t> </a:t>
            </a:r>
            <a:r>
              <a:rPr sz="1050" spc="-10" dirty="0">
                <a:latin typeface="Aparajita" panose="02020603050405020304" pitchFamily="18" charset="0"/>
                <a:cs typeface="Aparajita" panose="02020603050405020304" pitchFamily="18" charset="0"/>
              </a:rPr>
              <a:t>Efficiency:</a:t>
            </a:r>
            <a:r>
              <a:rPr sz="1050" spc="15" dirty="0">
                <a:latin typeface="Aparajita" panose="02020603050405020304" pitchFamily="18" charset="0"/>
                <a:cs typeface="Aparajita" panose="02020603050405020304" pitchFamily="18" charset="0"/>
              </a:rPr>
              <a:t> </a:t>
            </a:r>
            <a:r>
              <a:rPr sz="1050" spc="-135" dirty="0">
                <a:latin typeface="Aparajita" panose="02020603050405020304" pitchFamily="18" charset="0"/>
                <a:cs typeface="Aparajita" panose="02020603050405020304" pitchFamily="18" charset="0"/>
              </a:rPr>
              <a:t>&gt;21%</a:t>
            </a:r>
            <a:endParaRPr sz="1050" dirty="0">
              <a:latin typeface="Aparajita" panose="02020603050405020304" pitchFamily="18" charset="0"/>
              <a:cs typeface="Aparajita" panose="02020603050405020304" pitchFamily="18" charset="0"/>
            </a:endParaRPr>
          </a:p>
        </p:txBody>
      </p:sp>
      <p:sp>
        <p:nvSpPr>
          <p:cNvPr id="6" name="object 10">
            <a:extLst>
              <a:ext uri="{FF2B5EF4-FFF2-40B4-BE49-F238E27FC236}">
                <a16:creationId xmlns:a16="http://schemas.microsoft.com/office/drawing/2014/main" id="{665F0223-EF2C-545C-D350-E8FCB71B5E77}"/>
              </a:ext>
            </a:extLst>
          </p:cNvPr>
          <p:cNvSpPr txBox="1"/>
          <p:nvPr/>
        </p:nvSpPr>
        <p:spPr>
          <a:xfrm>
            <a:off x="2713467" y="2940760"/>
            <a:ext cx="1306830" cy="175048"/>
          </a:xfrm>
          <a:prstGeom prst="rect">
            <a:avLst/>
          </a:prstGeom>
        </p:spPr>
        <p:txBody>
          <a:bodyPr vert="horz" wrap="square" lIns="0" tIns="13335" rIns="0" bIns="0" rtlCol="0">
            <a:spAutoFit/>
          </a:bodyPr>
          <a:lstStyle/>
          <a:p>
            <a:pPr marL="12700" algn="l" rtl="0">
              <a:lnSpc>
                <a:spcPct val="100000"/>
              </a:lnSpc>
              <a:spcBef>
                <a:spcPts val="105"/>
              </a:spcBef>
            </a:pPr>
            <a:r>
              <a:rPr sz="1050" spc="-20" dirty="0">
                <a:latin typeface="Aparajita" panose="02020603050405020304" pitchFamily="18" charset="0"/>
                <a:cs typeface="Aparajita" panose="02020603050405020304" pitchFamily="18" charset="0"/>
              </a:rPr>
              <a:t>High </a:t>
            </a:r>
            <a:r>
              <a:rPr sz="1050" dirty="0">
                <a:latin typeface="Aparajita" panose="02020603050405020304" pitchFamily="18" charset="0"/>
                <a:cs typeface="Aparajita" panose="02020603050405020304" pitchFamily="18" charset="0"/>
              </a:rPr>
              <a:t>lumen</a:t>
            </a:r>
            <a:r>
              <a:rPr sz="1050" spc="-15" dirty="0">
                <a:latin typeface="Aparajita" panose="02020603050405020304" pitchFamily="18" charset="0"/>
                <a:cs typeface="Aparajita" panose="02020603050405020304" pitchFamily="18" charset="0"/>
              </a:rPr>
              <a:t> </a:t>
            </a:r>
            <a:r>
              <a:rPr sz="1050" spc="-50" dirty="0">
                <a:latin typeface="Aparajita" panose="02020603050405020304" pitchFamily="18" charset="0"/>
                <a:cs typeface="Aparajita" panose="02020603050405020304" pitchFamily="18" charset="0"/>
              </a:rPr>
              <a:t>LEDs</a:t>
            </a:r>
            <a:r>
              <a:rPr sz="1050" spc="-25" dirty="0">
                <a:latin typeface="Aparajita" panose="02020603050405020304" pitchFamily="18" charset="0"/>
                <a:cs typeface="Aparajita" panose="02020603050405020304" pitchFamily="18" charset="0"/>
              </a:rPr>
              <a:t> </a:t>
            </a:r>
            <a:r>
              <a:rPr sz="1050" spc="-10" dirty="0">
                <a:latin typeface="Aparajita" panose="02020603050405020304" pitchFamily="18" charset="0"/>
                <a:cs typeface="Aparajita" panose="02020603050405020304" pitchFamily="18" charset="0"/>
              </a:rPr>
              <a:t>230lm/W</a:t>
            </a:r>
            <a:endParaRPr sz="1050" dirty="0">
              <a:latin typeface="Aparajita" panose="02020603050405020304" pitchFamily="18" charset="0"/>
              <a:cs typeface="Aparajita" panose="02020603050405020304" pitchFamily="18" charset="0"/>
            </a:endParaRPr>
          </a:p>
        </p:txBody>
      </p:sp>
      <p:sp>
        <p:nvSpPr>
          <p:cNvPr id="7" name="object 11">
            <a:extLst>
              <a:ext uri="{FF2B5EF4-FFF2-40B4-BE49-F238E27FC236}">
                <a16:creationId xmlns:a16="http://schemas.microsoft.com/office/drawing/2014/main" id="{C8BA987C-C3AB-05A0-A7A1-DA6987F919A3}"/>
              </a:ext>
            </a:extLst>
          </p:cNvPr>
          <p:cNvSpPr txBox="1"/>
          <p:nvPr/>
        </p:nvSpPr>
        <p:spPr>
          <a:xfrm>
            <a:off x="5140120" y="2940760"/>
            <a:ext cx="1555296" cy="175048"/>
          </a:xfrm>
          <a:prstGeom prst="rect">
            <a:avLst/>
          </a:prstGeom>
        </p:spPr>
        <p:txBody>
          <a:bodyPr vert="horz" wrap="square" lIns="0" tIns="13335" rIns="0" bIns="0" rtlCol="0">
            <a:spAutoFit/>
          </a:bodyPr>
          <a:lstStyle/>
          <a:p>
            <a:pPr marL="12700" algn="l" rtl="0">
              <a:lnSpc>
                <a:spcPct val="100000"/>
              </a:lnSpc>
              <a:spcBef>
                <a:spcPts val="105"/>
              </a:spcBef>
            </a:pPr>
            <a:r>
              <a:rPr sz="1050" spc="-55" dirty="0">
                <a:latin typeface="Aparajita" panose="02020603050405020304" pitchFamily="18" charset="0"/>
                <a:cs typeface="Aparajita" panose="02020603050405020304" pitchFamily="18" charset="0"/>
              </a:rPr>
              <a:t>PIR:</a:t>
            </a:r>
            <a:r>
              <a:rPr sz="1050" spc="-15" dirty="0">
                <a:latin typeface="Aparajita" panose="02020603050405020304" pitchFamily="18" charset="0"/>
                <a:cs typeface="Aparajita" panose="02020603050405020304" pitchFamily="18" charset="0"/>
              </a:rPr>
              <a:t> </a:t>
            </a:r>
            <a:r>
              <a:rPr sz="1050" spc="-100" dirty="0">
                <a:latin typeface="Aparajita" panose="02020603050405020304" pitchFamily="18" charset="0"/>
                <a:cs typeface="Aparajita" panose="02020603050405020304" pitchFamily="18" charset="0"/>
              </a:rPr>
              <a:t>120°x2,</a:t>
            </a:r>
            <a:r>
              <a:rPr sz="1050" spc="-15" dirty="0">
                <a:latin typeface="Aparajita" panose="02020603050405020304" pitchFamily="18" charset="0"/>
                <a:cs typeface="Aparajita" panose="02020603050405020304" pitchFamily="18" charset="0"/>
              </a:rPr>
              <a:t> </a:t>
            </a:r>
            <a:r>
              <a:rPr sz="1050" spc="-20" dirty="0">
                <a:latin typeface="Aparajita" panose="02020603050405020304" pitchFamily="18" charset="0"/>
                <a:cs typeface="Aparajita" panose="02020603050405020304" pitchFamily="18" charset="0"/>
              </a:rPr>
              <a:t>8m</a:t>
            </a:r>
            <a:r>
              <a:rPr lang="en-US" sz="1050" spc="-20" dirty="0">
                <a:latin typeface="Aparajita" panose="02020603050405020304" pitchFamily="18" charset="0"/>
                <a:cs typeface="Aparajita" panose="02020603050405020304" pitchFamily="18" charset="0"/>
              </a:rPr>
              <a:t>/ 26.24’</a:t>
            </a:r>
            <a:r>
              <a:rPr sz="1050" spc="-20" dirty="0">
                <a:latin typeface="Aparajita" panose="02020603050405020304" pitchFamily="18" charset="0"/>
                <a:cs typeface="Aparajita" panose="02020603050405020304" pitchFamily="18" charset="0"/>
              </a:rPr>
              <a:t>.Max,</a:t>
            </a:r>
            <a:endParaRPr sz="1050" dirty="0">
              <a:latin typeface="Aparajita" panose="02020603050405020304" pitchFamily="18" charset="0"/>
              <a:cs typeface="Aparajita" panose="02020603050405020304" pitchFamily="18" charset="0"/>
            </a:endParaRPr>
          </a:p>
        </p:txBody>
      </p:sp>
      <p:sp>
        <p:nvSpPr>
          <p:cNvPr id="8" name="object 7">
            <a:extLst>
              <a:ext uri="{FF2B5EF4-FFF2-40B4-BE49-F238E27FC236}">
                <a16:creationId xmlns:a16="http://schemas.microsoft.com/office/drawing/2014/main" id="{FD6DD49E-ED19-AFDA-9024-E7BEC2BBC597}"/>
              </a:ext>
            </a:extLst>
          </p:cNvPr>
          <p:cNvSpPr txBox="1"/>
          <p:nvPr/>
        </p:nvSpPr>
        <p:spPr>
          <a:xfrm>
            <a:off x="175358" y="3641953"/>
            <a:ext cx="1289050" cy="148590"/>
          </a:xfrm>
          <a:prstGeom prst="rect">
            <a:avLst/>
          </a:prstGeom>
        </p:spPr>
        <p:txBody>
          <a:bodyPr vert="horz" wrap="square" lIns="0" tIns="13335" rIns="0" bIns="0" rtlCol="0">
            <a:spAutoFit/>
          </a:bodyPr>
          <a:lstStyle/>
          <a:p>
            <a:pPr marL="12700">
              <a:lnSpc>
                <a:spcPct val="100000"/>
              </a:lnSpc>
              <a:spcBef>
                <a:spcPts val="105"/>
              </a:spcBef>
            </a:pPr>
            <a:r>
              <a:rPr sz="800" dirty="0">
                <a:solidFill>
                  <a:srgbClr val="7E7E7E"/>
                </a:solidFill>
                <a:latin typeface="Lucida Sans Unicode"/>
                <a:cs typeface="Lucida Sans Unicode"/>
              </a:rPr>
              <a:t>Road</a:t>
            </a:r>
            <a:r>
              <a:rPr sz="800" spc="65" dirty="0">
                <a:solidFill>
                  <a:srgbClr val="7E7E7E"/>
                </a:solidFill>
                <a:latin typeface="Lucida Sans Unicode"/>
                <a:cs typeface="Lucida Sans Unicode"/>
              </a:rPr>
              <a:t> </a:t>
            </a:r>
            <a:r>
              <a:rPr sz="800" dirty="0">
                <a:solidFill>
                  <a:srgbClr val="7E7E7E"/>
                </a:solidFill>
                <a:latin typeface="Lucida Sans Unicode"/>
                <a:cs typeface="Lucida Sans Unicode"/>
              </a:rPr>
              <a:t>Simulated</a:t>
            </a:r>
            <a:r>
              <a:rPr sz="800" spc="70" dirty="0">
                <a:solidFill>
                  <a:srgbClr val="7E7E7E"/>
                </a:solidFill>
                <a:latin typeface="Lucida Sans Unicode"/>
                <a:cs typeface="Lucida Sans Unicode"/>
              </a:rPr>
              <a:t> </a:t>
            </a:r>
            <a:r>
              <a:rPr sz="800" spc="-10" dirty="0">
                <a:solidFill>
                  <a:srgbClr val="7E7E7E"/>
                </a:solidFill>
                <a:latin typeface="Lucida Sans Unicode"/>
                <a:cs typeface="Lucida Sans Unicode"/>
              </a:rPr>
              <a:t>Diagram</a:t>
            </a:r>
            <a:endParaRPr sz="800">
              <a:latin typeface="Lucida Sans Unicode"/>
              <a:cs typeface="Lucida Sans Unicode"/>
            </a:endParaRPr>
          </a:p>
        </p:txBody>
      </p:sp>
      <p:sp>
        <p:nvSpPr>
          <p:cNvPr id="10" name="object 8">
            <a:extLst>
              <a:ext uri="{FF2B5EF4-FFF2-40B4-BE49-F238E27FC236}">
                <a16:creationId xmlns:a16="http://schemas.microsoft.com/office/drawing/2014/main" id="{970626B1-A9EA-C6DD-E870-E269DD09D76E}"/>
              </a:ext>
            </a:extLst>
          </p:cNvPr>
          <p:cNvSpPr txBox="1"/>
          <p:nvPr/>
        </p:nvSpPr>
        <p:spPr>
          <a:xfrm>
            <a:off x="5324574" y="3641953"/>
            <a:ext cx="1176655" cy="148590"/>
          </a:xfrm>
          <a:prstGeom prst="rect">
            <a:avLst/>
          </a:prstGeom>
        </p:spPr>
        <p:txBody>
          <a:bodyPr vert="horz" wrap="square" lIns="0" tIns="13335" rIns="0" bIns="0" rtlCol="0">
            <a:spAutoFit/>
          </a:bodyPr>
          <a:lstStyle/>
          <a:p>
            <a:pPr marL="12700">
              <a:lnSpc>
                <a:spcPct val="100000"/>
              </a:lnSpc>
              <a:spcBef>
                <a:spcPts val="105"/>
              </a:spcBef>
            </a:pPr>
            <a:r>
              <a:rPr sz="800" dirty="0">
                <a:solidFill>
                  <a:srgbClr val="7E7E7E"/>
                </a:solidFill>
                <a:latin typeface="Lucida Sans Unicode"/>
                <a:cs typeface="Lucida Sans Unicode"/>
              </a:rPr>
              <a:t>Luminance</a:t>
            </a:r>
            <a:r>
              <a:rPr sz="800" spc="85" dirty="0">
                <a:solidFill>
                  <a:srgbClr val="7E7E7E"/>
                </a:solidFill>
                <a:latin typeface="Lucida Sans Unicode"/>
                <a:cs typeface="Lucida Sans Unicode"/>
              </a:rPr>
              <a:t> </a:t>
            </a:r>
            <a:r>
              <a:rPr sz="800" spc="-10" dirty="0">
                <a:solidFill>
                  <a:srgbClr val="7E7E7E"/>
                </a:solidFill>
                <a:latin typeface="Lucida Sans Unicode"/>
                <a:cs typeface="Lucida Sans Unicode"/>
              </a:rPr>
              <a:t>Distribution</a:t>
            </a:r>
            <a:endParaRPr sz="800">
              <a:latin typeface="Lucida Sans Unicode"/>
              <a:cs typeface="Lucida Sans Unicode"/>
            </a:endParaRPr>
          </a:p>
        </p:txBody>
      </p:sp>
      <p:sp>
        <p:nvSpPr>
          <p:cNvPr id="14" name="object 9">
            <a:extLst>
              <a:ext uri="{FF2B5EF4-FFF2-40B4-BE49-F238E27FC236}">
                <a16:creationId xmlns:a16="http://schemas.microsoft.com/office/drawing/2014/main" id="{026A3ABB-AD99-9B85-E5E2-E9AD83FC210A}"/>
              </a:ext>
            </a:extLst>
          </p:cNvPr>
          <p:cNvSpPr txBox="1"/>
          <p:nvPr/>
        </p:nvSpPr>
        <p:spPr>
          <a:xfrm>
            <a:off x="2768064" y="3641953"/>
            <a:ext cx="932815" cy="148590"/>
          </a:xfrm>
          <a:prstGeom prst="rect">
            <a:avLst/>
          </a:prstGeom>
        </p:spPr>
        <p:txBody>
          <a:bodyPr vert="horz" wrap="square" lIns="0" tIns="13335" rIns="0" bIns="0" rtlCol="0">
            <a:spAutoFit/>
          </a:bodyPr>
          <a:lstStyle/>
          <a:p>
            <a:pPr marL="12700">
              <a:lnSpc>
                <a:spcPct val="100000"/>
              </a:lnSpc>
              <a:spcBef>
                <a:spcPts val="105"/>
              </a:spcBef>
            </a:pPr>
            <a:r>
              <a:rPr sz="800" spc="-10" dirty="0">
                <a:solidFill>
                  <a:srgbClr val="7E7E7E"/>
                </a:solidFill>
                <a:latin typeface="Lucida Sans Unicode"/>
                <a:cs typeface="Lucida Sans Unicode"/>
              </a:rPr>
              <a:t>Illumination</a:t>
            </a:r>
            <a:r>
              <a:rPr sz="800" spc="-40" dirty="0">
                <a:solidFill>
                  <a:srgbClr val="7E7E7E"/>
                </a:solidFill>
                <a:latin typeface="Lucida Sans Unicode"/>
                <a:cs typeface="Lucida Sans Unicode"/>
              </a:rPr>
              <a:t> </a:t>
            </a:r>
            <a:r>
              <a:rPr sz="800" spc="-10" dirty="0">
                <a:solidFill>
                  <a:srgbClr val="7E7E7E"/>
                </a:solidFill>
                <a:latin typeface="Lucida Sans Unicode"/>
                <a:cs typeface="Lucida Sans Unicode"/>
              </a:rPr>
              <a:t>Curve</a:t>
            </a:r>
            <a:endParaRPr sz="800">
              <a:latin typeface="Lucida Sans Unicode"/>
              <a:cs typeface="Lucida Sans Unicode"/>
            </a:endParaRPr>
          </a:p>
        </p:txBody>
      </p:sp>
      <p:pic>
        <p:nvPicPr>
          <p:cNvPr id="16" name="object 10">
            <a:extLst>
              <a:ext uri="{FF2B5EF4-FFF2-40B4-BE49-F238E27FC236}">
                <a16:creationId xmlns:a16="http://schemas.microsoft.com/office/drawing/2014/main" id="{136A2AA5-5EC0-264E-7BE0-8DE8E6F2A27A}"/>
              </a:ext>
            </a:extLst>
          </p:cNvPr>
          <p:cNvPicPr/>
          <p:nvPr/>
        </p:nvPicPr>
        <p:blipFill>
          <a:blip r:embed="rId4" cstate="print"/>
          <a:stretch>
            <a:fillRect/>
          </a:stretch>
        </p:blipFill>
        <p:spPr>
          <a:xfrm>
            <a:off x="5298340" y="3901795"/>
            <a:ext cx="1822252" cy="1799844"/>
          </a:xfrm>
          <a:prstGeom prst="rect">
            <a:avLst/>
          </a:prstGeom>
        </p:spPr>
      </p:pic>
      <p:pic>
        <p:nvPicPr>
          <p:cNvPr id="19" name="object 11">
            <a:extLst>
              <a:ext uri="{FF2B5EF4-FFF2-40B4-BE49-F238E27FC236}">
                <a16:creationId xmlns:a16="http://schemas.microsoft.com/office/drawing/2014/main" id="{85185C0B-409F-535D-4188-0834FCA19AE8}"/>
              </a:ext>
            </a:extLst>
          </p:cNvPr>
          <p:cNvPicPr/>
          <p:nvPr/>
        </p:nvPicPr>
        <p:blipFill>
          <a:blip r:embed="rId5" cstate="print"/>
          <a:stretch>
            <a:fillRect/>
          </a:stretch>
        </p:blipFill>
        <p:spPr>
          <a:xfrm>
            <a:off x="2689323" y="3936828"/>
            <a:ext cx="1876044" cy="1764810"/>
          </a:xfrm>
          <a:prstGeom prst="rect">
            <a:avLst/>
          </a:prstGeom>
        </p:spPr>
      </p:pic>
      <p:pic>
        <p:nvPicPr>
          <p:cNvPr id="20" name="object 12">
            <a:extLst>
              <a:ext uri="{FF2B5EF4-FFF2-40B4-BE49-F238E27FC236}">
                <a16:creationId xmlns:a16="http://schemas.microsoft.com/office/drawing/2014/main" id="{EF6E8997-E2F3-2DEC-6852-F3F0C648238C}"/>
              </a:ext>
            </a:extLst>
          </p:cNvPr>
          <p:cNvPicPr/>
          <p:nvPr/>
        </p:nvPicPr>
        <p:blipFill>
          <a:blip r:embed="rId6" cstate="print"/>
          <a:stretch>
            <a:fillRect/>
          </a:stretch>
        </p:blipFill>
        <p:spPr>
          <a:xfrm>
            <a:off x="161417" y="3901795"/>
            <a:ext cx="1950978" cy="1755945"/>
          </a:xfrm>
          <a:prstGeom prst="rect">
            <a:avLst/>
          </a:prstGeom>
        </p:spPr>
      </p:pic>
      <p:pic>
        <p:nvPicPr>
          <p:cNvPr id="21" name="object 4">
            <a:extLst>
              <a:ext uri="{FF2B5EF4-FFF2-40B4-BE49-F238E27FC236}">
                <a16:creationId xmlns:a16="http://schemas.microsoft.com/office/drawing/2014/main" id="{8AD4DCD0-C47D-85A2-8B6D-956FF07B11B8}"/>
              </a:ext>
            </a:extLst>
          </p:cNvPr>
          <p:cNvPicPr/>
          <p:nvPr/>
        </p:nvPicPr>
        <p:blipFill>
          <a:blip r:embed="rId7" cstate="print"/>
          <a:stretch>
            <a:fillRect/>
          </a:stretch>
        </p:blipFill>
        <p:spPr>
          <a:xfrm>
            <a:off x="161417" y="6048277"/>
            <a:ext cx="7315200" cy="3642360"/>
          </a:xfrm>
          <a:prstGeom prst="rect">
            <a:avLst/>
          </a:prstGeom>
        </p:spPr>
      </p:pic>
      <p:sp>
        <p:nvSpPr>
          <p:cNvPr id="22" name="מלבן 10">
            <a:extLst>
              <a:ext uri="{FF2B5EF4-FFF2-40B4-BE49-F238E27FC236}">
                <a16:creationId xmlns:a16="http://schemas.microsoft.com/office/drawing/2014/main" id="{7C5799BB-B636-7310-DDB8-2A38AD8F5852}"/>
              </a:ext>
            </a:extLst>
          </p:cNvPr>
          <p:cNvSpPr/>
          <p:nvPr/>
        </p:nvSpPr>
        <p:spPr>
          <a:xfrm>
            <a:off x="106912" y="3317027"/>
            <a:ext cx="5086002" cy="307777"/>
          </a:xfrm>
          <a:prstGeom prst="rect">
            <a:avLst/>
          </a:prstGeom>
          <a:noFill/>
        </p:spPr>
        <p:txBody>
          <a:bodyPr wrap="square">
            <a:spAutoFit/>
          </a:bodyPr>
          <a:lstStyle/>
          <a:p>
            <a:pPr algn="l" rtl="0"/>
            <a:r>
              <a:rPr lang="en-US" sz="1400" b="1" u="sng" dirty="0">
                <a:latin typeface="Aparajita" panose="020B0604020202020204" pitchFamily="34" charset="0"/>
                <a:ea typeface="Lucida Sans Unicode" panose="020B0602030504020204" pitchFamily="34" charset="0"/>
                <a:cs typeface="Aparajita" panose="020B0604020202020204" pitchFamily="34" charset="0"/>
              </a:rPr>
              <a:t>LIGHT DISTRIBUTION CURVE</a:t>
            </a:r>
          </a:p>
        </p:txBody>
      </p:sp>
    </p:spTree>
    <p:extLst>
      <p:ext uri="{BB962C8B-B14F-4D97-AF65-F5344CB8AC3E}">
        <p14:creationId xmlns:p14="http://schemas.microsoft.com/office/powerpoint/2010/main" val="7874620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8E716C6C-4319-3618-5DB0-ACD2B3AB61F4}"/>
            </a:ext>
          </a:extLst>
        </p:cNvPr>
        <p:cNvGrpSpPr/>
        <p:nvPr/>
      </p:nvGrpSpPr>
      <p:grpSpPr>
        <a:xfrm>
          <a:off x="0" y="0"/>
          <a:ext cx="0" cy="0"/>
          <a:chOff x="0" y="0"/>
          <a:chExt cx="0" cy="0"/>
        </a:xfrm>
      </p:grpSpPr>
      <p:pic>
        <p:nvPicPr>
          <p:cNvPr id="9" name="object 2">
            <a:extLst>
              <a:ext uri="{FF2B5EF4-FFF2-40B4-BE49-F238E27FC236}">
                <a16:creationId xmlns:a16="http://schemas.microsoft.com/office/drawing/2014/main" id="{C9F43AED-D890-0396-0D8B-5CB761B8729A}"/>
              </a:ext>
            </a:extLst>
          </p:cNvPr>
          <p:cNvPicPr/>
          <p:nvPr/>
        </p:nvPicPr>
        <p:blipFill>
          <a:blip r:embed="rId2" cstate="print"/>
          <a:stretch>
            <a:fillRect/>
          </a:stretch>
        </p:blipFill>
        <p:spPr>
          <a:xfrm>
            <a:off x="72997" y="56596"/>
            <a:ext cx="1695158" cy="590217"/>
          </a:xfrm>
          <a:prstGeom prst="rect">
            <a:avLst/>
          </a:prstGeom>
        </p:spPr>
      </p:pic>
      <p:cxnSp>
        <p:nvCxnSpPr>
          <p:cNvPr id="11" name="Straight Connector 10">
            <a:extLst>
              <a:ext uri="{FF2B5EF4-FFF2-40B4-BE49-F238E27FC236}">
                <a16:creationId xmlns:a16="http://schemas.microsoft.com/office/drawing/2014/main" id="{673DBD34-6305-62C9-6FF8-44B8E800271A}"/>
              </a:ext>
            </a:extLst>
          </p:cNvPr>
          <p:cNvCxnSpPr/>
          <p:nvPr/>
        </p:nvCxnSpPr>
        <p:spPr>
          <a:xfrm>
            <a:off x="1830024" y="533400"/>
            <a:ext cx="54919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770D31F-68B5-DDB5-8693-D2C0AD5F5A26}"/>
              </a:ext>
            </a:extLst>
          </p:cNvPr>
          <p:cNvCxnSpPr/>
          <p:nvPr/>
        </p:nvCxnSpPr>
        <p:spPr>
          <a:xfrm>
            <a:off x="0" y="9829800"/>
            <a:ext cx="7322011"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object 6">
            <a:extLst>
              <a:ext uri="{FF2B5EF4-FFF2-40B4-BE49-F238E27FC236}">
                <a16:creationId xmlns:a16="http://schemas.microsoft.com/office/drawing/2014/main" id="{7CB96735-77D7-3526-ABAC-F42E06D030E5}"/>
              </a:ext>
            </a:extLst>
          </p:cNvPr>
          <p:cNvSpPr txBox="1"/>
          <p:nvPr/>
        </p:nvSpPr>
        <p:spPr>
          <a:xfrm>
            <a:off x="7349644" y="9610922"/>
            <a:ext cx="422756" cy="295978"/>
          </a:xfrm>
          <a:prstGeom prst="rect">
            <a:avLst/>
          </a:prstGeom>
        </p:spPr>
        <p:txBody>
          <a:bodyPr vert="horz" wrap="square" lIns="0" tIns="12700" rIns="0" bIns="0" rtlCol="0">
            <a:spAutoFit/>
          </a:bodyPr>
          <a:lstStyle/>
          <a:p>
            <a:pPr marL="12065" marR="5080" algn="l">
              <a:lnSpc>
                <a:spcPct val="114999"/>
              </a:lnSpc>
              <a:spcBef>
                <a:spcPts val="100"/>
              </a:spcBef>
            </a:pPr>
            <a:r>
              <a:rPr lang="en-US" sz="1600" spc="-30" dirty="0">
                <a:solidFill>
                  <a:srgbClr val="426986"/>
                </a:solidFill>
                <a:latin typeface="Aparajita" panose="02020603050405020304" pitchFamily="18" charset="0"/>
                <a:cs typeface="Aparajita" panose="02020603050405020304" pitchFamily="18" charset="0"/>
              </a:rPr>
              <a:t>6/9</a:t>
            </a:r>
            <a:endParaRPr sz="1600" dirty="0">
              <a:solidFill>
                <a:srgbClr val="426986"/>
              </a:solidFill>
              <a:latin typeface="Aparajita" panose="02020603050405020304" pitchFamily="18" charset="0"/>
              <a:cs typeface="Aparajita" panose="02020603050405020304" pitchFamily="18" charset="0"/>
            </a:endParaRPr>
          </a:p>
        </p:txBody>
      </p:sp>
      <p:sp>
        <p:nvSpPr>
          <p:cNvPr id="4" name="object 2">
            <a:extLst>
              <a:ext uri="{FF2B5EF4-FFF2-40B4-BE49-F238E27FC236}">
                <a16:creationId xmlns:a16="http://schemas.microsoft.com/office/drawing/2014/main" id="{93B1A218-1AD5-67FA-7214-C6B9C05DD8B4}"/>
              </a:ext>
            </a:extLst>
          </p:cNvPr>
          <p:cNvSpPr txBox="1">
            <a:spLocks/>
          </p:cNvSpPr>
          <p:nvPr/>
        </p:nvSpPr>
        <p:spPr>
          <a:xfrm>
            <a:off x="4648200" y="217355"/>
            <a:ext cx="3124200" cy="443711"/>
          </a:xfrm>
          <a:prstGeom prst="rect">
            <a:avLst/>
          </a:prstGeom>
        </p:spPr>
        <p:txBody>
          <a:bodyPr vert="horz" wrap="square" lIns="0" tIns="12700" rIns="0" bIns="0" rtlCol="0">
            <a:spAutoFit/>
          </a:bodyPr>
          <a:lstStyle>
            <a:lvl1pPr>
              <a:defRPr>
                <a:latin typeface="+mj-lt"/>
                <a:ea typeface="+mj-ea"/>
                <a:cs typeface="+mj-cs"/>
              </a:defRPr>
            </a:lvl1pPr>
          </a:lstStyle>
          <a:p>
            <a:pPr marL="12700">
              <a:spcBef>
                <a:spcPts val="100"/>
              </a:spcBef>
            </a:pPr>
            <a:r>
              <a:rPr lang="en-US" sz="2800" b="1" spc="-114" dirty="0">
                <a:solidFill>
                  <a:srgbClr val="426986"/>
                </a:solidFill>
                <a:latin typeface="Aparajita" panose="02020603050405020304" pitchFamily="18" charset="0"/>
                <a:cs typeface="Aparajita" panose="02020603050405020304" pitchFamily="18" charset="0"/>
              </a:rPr>
              <a:t>HIGHLIGHT SP-EDGSL</a:t>
            </a:r>
            <a:endParaRPr lang="en-US" sz="2800" b="1" dirty="0">
              <a:solidFill>
                <a:srgbClr val="426986"/>
              </a:solidFill>
              <a:latin typeface="Aparajita" panose="02020603050405020304" pitchFamily="18" charset="0"/>
              <a:cs typeface="Aparajita" panose="02020603050405020304" pitchFamily="18" charset="0"/>
            </a:endParaRPr>
          </a:p>
        </p:txBody>
      </p:sp>
      <p:pic>
        <p:nvPicPr>
          <p:cNvPr id="5" name="object 7">
            <a:extLst>
              <a:ext uri="{FF2B5EF4-FFF2-40B4-BE49-F238E27FC236}">
                <a16:creationId xmlns:a16="http://schemas.microsoft.com/office/drawing/2014/main" id="{F1C3E50F-7315-8B1B-59A1-DDA57D492B9C}"/>
              </a:ext>
            </a:extLst>
          </p:cNvPr>
          <p:cNvPicPr/>
          <p:nvPr/>
        </p:nvPicPr>
        <p:blipFill rotWithShape="1">
          <a:blip r:embed="rId3" cstate="print"/>
          <a:srcRect l="14916" t="8822" r="11096" b="16137"/>
          <a:stretch/>
        </p:blipFill>
        <p:spPr>
          <a:xfrm>
            <a:off x="304800" y="1231348"/>
            <a:ext cx="4343400" cy="2891138"/>
          </a:xfrm>
          <a:prstGeom prst="rect">
            <a:avLst/>
          </a:prstGeom>
        </p:spPr>
      </p:pic>
      <p:sp>
        <p:nvSpPr>
          <p:cNvPr id="6" name="מלבן 10">
            <a:extLst>
              <a:ext uri="{FF2B5EF4-FFF2-40B4-BE49-F238E27FC236}">
                <a16:creationId xmlns:a16="http://schemas.microsoft.com/office/drawing/2014/main" id="{7DE8F2E3-C245-5518-3731-8C3D97FADB8B}"/>
              </a:ext>
            </a:extLst>
          </p:cNvPr>
          <p:cNvSpPr/>
          <p:nvPr/>
        </p:nvSpPr>
        <p:spPr>
          <a:xfrm>
            <a:off x="2584965" y="4047435"/>
            <a:ext cx="533397" cy="369332"/>
          </a:xfrm>
          <a:prstGeom prst="rect">
            <a:avLst/>
          </a:prstGeom>
          <a:solidFill>
            <a:schemeClr val="bg1"/>
          </a:solidFill>
        </p:spPr>
        <p:txBody>
          <a:bodyPr wrap="square">
            <a:spAutoFit/>
          </a:bodyPr>
          <a:lstStyle/>
          <a:p>
            <a:pPr algn="l" rtl="0"/>
            <a:endParaRPr lang="en-US" sz="900" dirty="0">
              <a:latin typeface="Aparajita" panose="020B0604020202020204" pitchFamily="34" charset="0"/>
              <a:ea typeface="Lucida Sans Unicode" panose="020B0602030504020204" pitchFamily="34" charset="0"/>
              <a:cs typeface="Aparajita" panose="020B0604020202020204" pitchFamily="34" charset="0"/>
            </a:endParaRPr>
          </a:p>
          <a:p>
            <a:pPr algn="ctr" rtl="0"/>
            <a:r>
              <a:rPr lang="en-US" sz="900" dirty="0">
                <a:latin typeface="Aparajita" panose="020B0604020202020204" pitchFamily="34" charset="0"/>
                <a:ea typeface="Lucida Sans Unicode" panose="020B0602030504020204" pitchFamily="34" charset="0"/>
                <a:cs typeface="Aparajita" panose="020B0604020202020204" pitchFamily="34" charset="0"/>
              </a:rPr>
              <a:t>ID 2.99”</a:t>
            </a:r>
          </a:p>
        </p:txBody>
      </p:sp>
      <p:sp>
        <p:nvSpPr>
          <p:cNvPr id="7" name="TextBox 6">
            <a:extLst>
              <a:ext uri="{FF2B5EF4-FFF2-40B4-BE49-F238E27FC236}">
                <a16:creationId xmlns:a16="http://schemas.microsoft.com/office/drawing/2014/main" id="{3B2C0C57-A044-D18E-E09F-854FF16C3BB8}"/>
              </a:ext>
            </a:extLst>
          </p:cNvPr>
          <p:cNvSpPr txBox="1"/>
          <p:nvPr/>
        </p:nvSpPr>
        <p:spPr>
          <a:xfrm>
            <a:off x="1371600" y="1217095"/>
            <a:ext cx="609600" cy="230832"/>
          </a:xfrm>
          <a:prstGeom prst="rect">
            <a:avLst/>
          </a:prstGeom>
          <a:solidFill>
            <a:schemeClr val="bg1"/>
          </a:solidFill>
        </p:spPr>
        <p:txBody>
          <a:bodyPr wrap="square">
            <a:spAutoFit/>
          </a:bodyPr>
          <a:lstStyle/>
          <a:p>
            <a:pPr algn="ctr" rtl="0"/>
            <a:r>
              <a:rPr lang="en-US" sz="900" dirty="0">
                <a:latin typeface="Aparajita" panose="02020603050405020304" pitchFamily="18" charset="0"/>
                <a:cs typeface="Aparajita" panose="02020603050405020304" pitchFamily="18" charset="0"/>
              </a:rPr>
              <a:t>ɸ16.37”</a:t>
            </a:r>
            <a:endParaRPr lang="en-IL" sz="900" dirty="0">
              <a:latin typeface="Aparajita" panose="02020603050405020304" pitchFamily="18" charset="0"/>
              <a:cs typeface="Aparajita" panose="02020603050405020304" pitchFamily="18" charset="0"/>
            </a:endParaRPr>
          </a:p>
        </p:txBody>
      </p:sp>
      <p:sp>
        <p:nvSpPr>
          <p:cNvPr id="8" name="מלבן 10">
            <a:extLst>
              <a:ext uri="{FF2B5EF4-FFF2-40B4-BE49-F238E27FC236}">
                <a16:creationId xmlns:a16="http://schemas.microsoft.com/office/drawing/2014/main" id="{ACBA9085-2211-4281-17B2-1FB27C1EDB09}"/>
              </a:ext>
            </a:extLst>
          </p:cNvPr>
          <p:cNvSpPr/>
          <p:nvPr/>
        </p:nvSpPr>
        <p:spPr>
          <a:xfrm>
            <a:off x="432659" y="813956"/>
            <a:ext cx="2645042" cy="307777"/>
          </a:xfrm>
          <a:prstGeom prst="rect">
            <a:avLst/>
          </a:prstGeom>
          <a:noFill/>
        </p:spPr>
        <p:txBody>
          <a:bodyPr wrap="square">
            <a:spAutoFit/>
          </a:bodyPr>
          <a:lstStyle/>
          <a:p>
            <a:pPr algn="l" rtl="0"/>
            <a:r>
              <a:rPr lang="en-US" sz="1400" b="1" u="sng" dirty="0">
                <a:latin typeface="Aparajita" panose="020B0604020202020204" pitchFamily="34" charset="0"/>
                <a:ea typeface="Lucida Sans Unicode" panose="020B0602030504020204" pitchFamily="34" charset="0"/>
                <a:cs typeface="Aparajita" panose="020B0604020202020204" pitchFamily="34" charset="0"/>
              </a:rPr>
              <a:t>DIMENSIONS</a:t>
            </a:r>
          </a:p>
        </p:txBody>
      </p:sp>
      <p:sp>
        <p:nvSpPr>
          <p:cNvPr id="10" name="TextBox 9">
            <a:extLst>
              <a:ext uri="{FF2B5EF4-FFF2-40B4-BE49-F238E27FC236}">
                <a16:creationId xmlns:a16="http://schemas.microsoft.com/office/drawing/2014/main" id="{C23ED187-5903-B332-154B-6582C293A150}"/>
              </a:ext>
            </a:extLst>
          </p:cNvPr>
          <p:cNvSpPr txBox="1"/>
          <p:nvPr/>
        </p:nvSpPr>
        <p:spPr>
          <a:xfrm rot="16200000">
            <a:off x="987875" y="3584125"/>
            <a:ext cx="388683" cy="230832"/>
          </a:xfrm>
          <a:prstGeom prst="rect">
            <a:avLst/>
          </a:prstGeom>
          <a:solidFill>
            <a:schemeClr val="bg1"/>
          </a:solidFill>
        </p:spPr>
        <p:txBody>
          <a:bodyPr wrap="square">
            <a:spAutoFit/>
          </a:bodyPr>
          <a:lstStyle/>
          <a:p>
            <a:pPr algn="ctr"/>
            <a:r>
              <a:rPr lang="en-US" sz="900" dirty="0">
                <a:latin typeface="Aparajita" panose="02020603050405020304" pitchFamily="18" charset="0"/>
                <a:cs typeface="Aparajita" panose="02020603050405020304" pitchFamily="18" charset="0"/>
              </a:rPr>
              <a:t>7.48”</a:t>
            </a:r>
            <a:endParaRPr lang="en-IL" sz="900" dirty="0">
              <a:latin typeface="Aparajita" panose="02020603050405020304" pitchFamily="18" charset="0"/>
              <a:cs typeface="Aparajita" panose="02020603050405020304" pitchFamily="18" charset="0"/>
            </a:endParaRPr>
          </a:p>
        </p:txBody>
      </p:sp>
      <p:sp>
        <p:nvSpPr>
          <p:cNvPr id="16" name="TextBox 15">
            <a:extLst>
              <a:ext uri="{FF2B5EF4-FFF2-40B4-BE49-F238E27FC236}">
                <a16:creationId xmlns:a16="http://schemas.microsoft.com/office/drawing/2014/main" id="{389CC074-A218-4C38-D010-1BDA102747DA}"/>
              </a:ext>
            </a:extLst>
          </p:cNvPr>
          <p:cNvSpPr txBox="1"/>
          <p:nvPr/>
        </p:nvSpPr>
        <p:spPr>
          <a:xfrm rot="16200000">
            <a:off x="547121" y="2732800"/>
            <a:ext cx="652254" cy="230832"/>
          </a:xfrm>
          <a:prstGeom prst="rect">
            <a:avLst/>
          </a:prstGeom>
          <a:solidFill>
            <a:schemeClr val="bg1"/>
          </a:solidFill>
        </p:spPr>
        <p:txBody>
          <a:bodyPr wrap="square">
            <a:spAutoFit/>
          </a:bodyPr>
          <a:lstStyle/>
          <a:p>
            <a:pPr algn="ctr" rtl="0"/>
            <a:r>
              <a:rPr lang="en-US" sz="900" dirty="0">
                <a:latin typeface="Aparajita" panose="02020603050405020304" pitchFamily="18" charset="0"/>
                <a:cs typeface="Aparajita" panose="02020603050405020304" pitchFamily="18" charset="0"/>
              </a:rPr>
              <a:t>ɸ24.09”</a:t>
            </a:r>
            <a:endParaRPr lang="en-IL" sz="900" dirty="0">
              <a:latin typeface="Aparajita" panose="02020603050405020304" pitchFamily="18" charset="0"/>
              <a:cs typeface="Aparajita" panose="02020603050405020304" pitchFamily="18" charset="0"/>
            </a:endParaRPr>
          </a:p>
        </p:txBody>
      </p:sp>
      <p:sp>
        <p:nvSpPr>
          <p:cNvPr id="20" name="TextBox 19">
            <a:extLst>
              <a:ext uri="{FF2B5EF4-FFF2-40B4-BE49-F238E27FC236}">
                <a16:creationId xmlns:a16="http://schemas.microsoft.com/office/drawing/2014/main" id="{C8D188A0-FED1-5CCE-B4D4-18B48D5F650C}"/>
              </a:ext>
            </a:extLst>
          </p:cNvPr>
          <p:cNvSpPr txBox="1"/>
          <p:nvPr/>
        </p:nvSpPr>
        <p:spPr>
          <a:xfrm rot="16200000">
            <a:off x="398825" y="2652885"/>
            <a:ext cx="578417" cy="230832"/>
          </a:xfrm>
          <a:prstGeom prst="rect">
            <a:avLst/>
          </a:prstGeom>
          <a:solidFill>
            <a:schemeClr val="bg1"/>
          </a:solidFill>
        </p:spPr>
        <p:txBody>
          <a:bodyPr wrap="square">
            <a:spAutoFit/>
          </a:bodyPr>
          <a:lstStyle/>
          <a:p>
            <a:pPr algn="ctr" rtl="0"/>
            <a:r>
              <a:rPr lang="en-US" sz="900" dirty="0">
                <a:latin typeface="Aparajita" panose="02020603050405020304" pitchFamily="18" charset="0"/>
                <a:cs typeface="Aparajita" panose="02020603050405020304" pitchFamily="18" charset="0"/>
              </a:rPr>
              <a:t>28.74”</a:t>
            </a:r>
            <a:endParaRPr lang="en-IL" sz="900" dirty="0">
              <a:latin typeface="Aparajita" panose="02020603050405020304" pitchFamily="18" charset="0"/>
              <a:cs typeface="Aparajita" panose="02020603050405020304" pitchFamily="18" charset="0"/>
            </a:endParaRPr>
          </a:p>
        </p:txBody>
      </p:sp>
      <p:sp>
        <p:nvSpPr>
          <p:cNvPr id="21" name="TextBox 20">
            <a:extLst>
              <a:ext uri="{FF2B5EF4-FFF2-40B4-BE49-F238E27FC236}">
                <a16:creationId xmlns:a16="http://schemas.microsoft.com/office/drawing/2014/main" id="{BB9F0856-9232-4521-208C-9585D67DDF32}"/>
              </a:ext>
            </a:extLst>
          </p:cNvPr>
          <p:cNvSpPr txBox="1"/>
          <p:nvPr/>
        </p:nvSpPr>
        <p:spPr>
          <a:xfrm rot="16200000">
            <a:off x="195269" y="2624132"/>
            <a:ext cx="602295" cy="230832"/>
          </a:xfrm>
          <a:prstGeom prst="rect">
            <a:avLst/>
          </a:prstGeom>
          <a:solidFill>
            <a:schemeClr val="bg1"/>
          </a:solidFill>
        </p:spPr>
        <p:txBody>
          <a:bodyPr wrap="square">
            <a:spAutoFit/>
          </a:bodyPr>
          <a:lstStyle/>
          <a:p>
            <a:pPr algn="ctr" rtl="0"/>
            <a:r>
              <a:rPr lang="en-US" sz="900" dirty="0">
                <a:latin typeface="Aparajita" panose="02020603050405020304" pitchFamily="18" charset="0"/>
                <a:cs typeface="Aparajita" panose="02020603050405020304" pitchFamily="18" charset="0"/>
              </a:rPr>
              <a:t>32.63”</a:t>
            </a:r>
            <a:endParaRPr lang="en-IL" sz="900" dirty="0">
              <a:latin typeface="Aparajita" panose="02020603050405020304" pitchFamily="18" charset="0"/>
              <a:cs typeface="Aparajita" panose="02020603050405020304" pitchFamily="18" charset="0"/>
            </a:endParaRPr>
          </a:p>
        </p:txBody>
      </p:sp>
      <p:cxnSp>
        <p:nvCxnSpPr>
          <p:cNvPr id="23" name="Straight Arrow Connector 22">
            <a:extLst>
              <a:ext uri="{FF2B5EF4-FFF2-40B4-BE49-F238E27FC236}">
                <a16:creationId xmlns:a16="http://schemas.microsoft.com/office/drawing/2014/main" id="{EC8BD88C-F0EE-05C2-CAAA-3E741485C8E3}"/>
              </a:ext>
            </a:extLst>
          </p:cNvPr>
          <p:cNvCxnSpPr>
            <a:cxnSpLocks/>
          </p:cNvCxnSpPr>
          <p:nvPr/>
        </p:nvCxnSpPr>
        <p:spPr>
          <a:xfrm>
            <a:off x="2743200" y="4106832"/>
            <a:ext cx="381000" cy="117327"/>
          </a:xfrm>
          <a:prstGeom prst="straightConnector1">
            <a:avLst/>
          </a:prstGeom>
          <a:ln w="3175">
            <a:headEnd type="triangle"/>
            <a:tailEnd type="triangle"/>
          </a:ln>
        </p:spPr>
        <p:style>
          <a:lnRef idx="1">
            <a:schemeClr val="dk1"/>
          </a:lnRef>
          <a:fillRef idx="0">
            <a:schemeClr val="dk1"/>
          </a:fillRef>
          <a:effectRef idx="0">
            <a:schemeClr val="dk1"/>
          </a:effectRef>
          <a:fontRef idx="minor">
            <a:schemeClr val="tx1"/>
          </a:fontRef>
        </p:style>
      </p:cxnSp>
      <p:sp>
        <p:nvSpPr>
          <p:cNvPr id="30" name="מלבן 10">
            <a:extLst>
              <a:ext uri="{FF2B5EF4-FFF2-40B4-BE49-F238E27FC236}">
                <a16:creationId xmlns:a16="http://schemas.microsoft.com/office/drawing/2014/main" id="{23530E99-E20B-345D-576C-07ACDBFB3FE6}"/>
              </a:ext>
            </a:extLst>
          </p:cNvPr>
          <p:cNvSpPr/>
          <p:nvPr/>
        </p:nvSpPr>
        <p:spPr>
          <a:xfrm>
            <a:off x="432659" y="4553132"/>
            <a:ext cx="2770567" cy="307777"/>
          </a:xfrm>
          <a:prstGeom prst="rect">
            <a:avLst/>
          </a:prstGeom>
          <a:noFill/>
        </p:spPr>
        <p:txBody>
          <a:bodyPr wrap="square">
            <a:spAutoFit/>
          </a:bodyPr>
          <a:lstStyle/>
          <a:p>
            <a:pPr algn="l" rtl="0"/>
            <a:r>
              <a:rPr lang="en-US" sz="1400" b="1" u="sng">
                <a:latin typeface="Aparajita" panose="020B0604020202020204" pitchFamily="34" charset="0"/>
                <a:ea typeface="Lucida Sans Unicode" panose="020B0602030504020204" pitchFamily="34" charset="0"/>
                <a:cs typeface="Aparajita" panose="020B0604020202020204" pitchFamily="34" charset="0"/>
              </a:rPr>
              <a:t>INSTALLATION INSTRUCTIONS </a:t>
            </a:r>
            <a:endParaRPr lang="en-US" sz="1400" b="1" u="sng" dirty="0">
              <a:latin typeface="Aparajita" panose="020B0604020202020204" pitchFamily="34" charset="0"/>
              <a:ea typeface="Lucida Sans Unicode" panose="020B0602030504020204" pitchFamily="34" charset="0"/>
              <a:cs typeface="Aparajita" panose="020B0604020202020204" pitchFamily="34" charset="0"/>
            </a:endParaRPr>
          </a:p>
        </p:txBody>
      </p:sp>
      <p:sp>
        <p:nvSpPr>
          <p:cNvPr id="31" name="object 10">
            <a:extLst>
              <a:ext uri="{FF2B5EF4-FFF2-40B4-BE49-F238E27FC236}">
                <a16:creationId xmlns:a16="http://schemas.microsoft.com/office/drawing/2014/main" id="{243FA012-BEFB-343C-7313-DEC620337EBC}"/>
              </a:ext>
            </a:extLst>
          </p:cNvPr>
          <p:cNvSpPr txBox="1"/>
          <p:nvPr/>
        </p:nvSpPr>
        <p:spPr>
          <a:xfrm>
            <a:off x="4032623" y="4826741"/>
            <a:ext cx="2770567" cy="136576"/>
          </a:xfrm>
          <a:prstGeom prst="rect">
            <a:avLst/>
          </a:prstGeom>
        </p:spPr>
        <p:txBody>
          <a:bodyPr vert="horz" wrap="square" lIns="0" tIns="13335" rIns="0" bIns="0" rtlCol="0">
            <a:spAutoFit/>
          </a:bodyPr>
          <a:lstStyle/>
          <a:p>
            <a:pPr marL="12700" marR="5080" algn="l">
              <a:lnSpc>
                <a:spcPct val="100000"/>
              </a:lnSpc>
              <a:spcBef>
                <a:spcPts val="105"/>
              </a:spcBef>
            </a:pPr>
            <a:r>
              <a:rPr lang="en-US" sz="800" dirty="0">
                <a:latin typeface="Lucida Sans Unicode"/>
                <a:cs typeface="Lucida Sans Unicode"/>
              </a:rPr>
              <a:t>2.</a:t>
            </a:r>
            <a:r>
              <a:rPr sz="800" dirty="0">
                <a:latin typeface="Lucida Sans Unicode"/>
                <a:cs typeface="Lucida Sans Unicode"/>
              </a:rPr>
              <a:t>Use</a:t>
            </a:r>
            <a:r>
              <a:rPr sz="800" spc="-10" dirty="0">
                <a:latin typeface="Lucida Sans Unicode"/>
                <a:cs typeface="Lucida Sans Unicode"/>
              </a:rPr>
              <a:t> </a:t>
            </a:r>
            <a:r>
              <a:rPr sz="800" dirty="0">
                <a:latin typeface="Lucida Sans Unicode"/>
                <a:cs typeface="Lucida Sans Unicode"/>
              </a:rPr>
              <a:t>the</a:t>
            </a:r>
            <a:r>
              <a:rPr sz="800" spc="-5" dirty="0">
                <a:latin typeface="Lucida Sans Unicode"/>
                <a:cs typeface="Lucida Sans Unicode"/>
              </a:rPr>
              <a:t> </a:t>
            </a:r>
            <a:r>
              <a:rPr sz="800" dirty="0">
                <a:latin typeface="Lucida Sans Unicode"/>
                <a:cs typeface="Lucida Sans Unicode"/>
              </a:rPr>
              <a:t>supplied screws</a:t>
            </a:r>
            <a:r>
              <a:rPr sz="800" spc="-10" dirty="0">
                <a:latin typeface="Lucida Sans Unicode"/>
                <a:cs typeface="Lucida Sans Unicode"/>
              </a:rPr>
              <a:t> </a:t>
            </a:r>
            <a:r>
              <a:rPr sz="800" dirty="0">
                <a:latin typeface="Lucida Sans Unicode"/>
                <a:cs typeface="Lucida Sans Unicode"/>
              </a:rPr>
              <a:t>to</a:t>
            </a:r>
            <a:r>
              <a:rPr sz="800" spc="-5" dirty="0">
                <a:latin typeface="Lucida Sans Unicode"/>
                <a:cs typeface="Lucida Sans Unicode"/>
              </a:rPr>
              <a:t> </a:t>
            </a:r>
            <a:r>
              <a:rPr sz="800" spc="-65" dirty="0">
                <a:latin typeface="Lucida Sans Unicode"/>
                <a:cs typeface="Lucida Sans Unicode"/>
              </a:rPr>
              <a:t>fix</a:t>
            </a:r>
            <a:r>
              <a:rPr sz="800" dirty="0">
                <a:latin typeface="Lucida Sans Unicode"/>
                <a:cs typeface="Lucida Sans Unicode"/>
              </a:rPr>
              <a:t> the</a:t>
            </a:r>
            <a:r>
              <a:rPr sz="800" spc="-5" dirty="0">
                <a:latin typeface="Lucida Sans Unicode"/>
                <a:cs typeface="Lucida Sans Unicode"/>
              </a:rPr>
              <a:t> </a:t>
            </a:r>
            <a:r>
              <a:rPr sz="800" dirty="0">
                <a:latin typeface="Lucida Sans Unicode"/>
                <a:cs typeface="Lucida Sans Unicode"/>
              </a:rPr>
              <a:t>lamp on </a:t>
            </a:r>
            <a:r>
              <a:rPr sz="800" spc="-25" dirty="0">
                <a:latin typeface="Lucida Sans Unicode"/>
                <a:cs typeface="Lucida Sans Unicode"/>
              </a:rPr>
              <a:t>the </a:t>
            </a:r>
            <a:r>
              <a:rPr sz="800" dirty="0">
                <a:latin typeface="Lucida Sans Unicode"/>
                <a:cs typeface="Lucida Sans Unicode"/>
              </a:rPr>
              <a:t>pole</a:t>
            </a:r>
            <a:r>
              <a:rPr sz="800" spc="-5" dirty="0">
                <a:latin typeface="Lucida Sans Unicode"/>
                <a:cs typeface="Lucida Sans Unicode"/>
              </a:rPr>
              <a:t> </a:t>
            </a:r>
            <a:r>
              <a:rPr sz="800" spc="-50" dirty="0">
                <a:latin typeface="Lucida Sans Unicode"/>
                <a:cs typeface="Lucida Sans Unicode"/>
              </a:rPr>
              <a:t>.</a:t>
            </a:r>
            <a:endParaRPr sz="800" dirty="0">
              <a:latin typeface="Lucida Sans Unicode"/>
              <a:cs typeface="Lucida Sans Unicode"/>
            </a:endParaRPr>
          </a:p>
        </p:txBody>
      </p:sp>
      <p:sp>
        <p:nvSpPr>
          <p:cNvPr id="32" name="object 12">
            <a:extLst>
              <a:ext uri="{FF2B5EF4-FFF2-40B4-BE49-F238E27FC236}">
                <a16:creationId xmlns:a16="http://schemas.microsoft.com/office/drawing/2014/main" id="{8CE02D83-90A8-57CF-BF54-68EBFD56C818}"/>
              </a:ext>
            </a:extLst>
          </p:cNvPr>
          <p:cNvSpPr txBox="1"/>
          <p:nvPr/>
        </p:nvSpPr>
        <p:spPr>
          <a:xfrm>
            <a:off x="523467" y="4982736"/>
            <a:ext cx="69603" cy="151323"/>
          </a:xfrm>
          <a:prstGeom prst="rect">
            <a:avLst/>
          </a:prstGeom>
        </p:spPr>
        <p:txBody>
          <a:bodyPr vert="horz" wrap="square" lIns="0" tIns="12700" rIns="0" bIns="0" rtlCol="0">
            <a:spAutoFit/>
          </a:bodyPr>
          <a:lstStyle/>
          <a:p>
            <a:pPr marL="12700">
              <a:lnSpc>
                <a:spcPct val="100000"/>
              </a:lnSpc>
              <a:spcBef>
                <a:spcPts val="100"/>
              </a:spcBef>
            </a:pPr>
            <a:r>
              <a:rPr sz="900" spc="-175" dirty="0">
                <a:solidFill>
                  <a:srgbClr val="FFFFFF"/>
                </a:solidFill>
                <a:latin typeface="Trebuchet MS"/>
                <a:cs typeface="Trebuchet MS"/>
              </a:rPr>
              <a:t>1</a:t>
            </a:r>
            <a:endParaRPr sz="900">
              <a:latin typeface="Trebuchet MS"/>
              <a:cs typeface="Trebuchet MS"/>
            </a:endParaRPr>
          </a:p>
        </p:txBody>
      </p:sp>
      <p:pic>
        <p:nvPicPr>
          <p:cNvPr id="33" name="object 21">
            <a:extLst>
              <a:ext uri="{FF2B5EF4-FFF2-40B4-BE49-F238E27FC236}">
                <a16:creationId xmlns:a16="http://schemas.microsoft.com/office/drawing/2014/main" id="{C448C90D-D4D3-8449-F145-BF20405C5C24}"/>
              </a:ext>
            </a:extLst>
          </p:cNvPr>
          <p:cNvPicPr/>
          <p:nvPr/>
        </p:nvPicPr>
        <p:blipFill>
          <a:blip r:embed="rId4" cstate="print"/>
          <a:stretch>
            <a:fillRect/>
          </a:stretch>
        </p:blipFill>
        <p:spPr>
          <a:xfrm>
            <a:off x="927425" y="5029200"/>
            <a:ext cx="852065" cy="2196462"/>
          </a:xfrm>
          <a:prstGeom prst="rect">
            <a:avLst/>
          </a:prstGeom>
        </p:spPr>
      </p:pic>
      <p:sp>
        <p:nvSpPr>
          <p:cNvPr id="34" name="מלבן 10">
            <a:extLst>
              <a:ext uri="{FF2B5EF4-FFF2-40B4-BE49-F238E27FC236}">
                <a16:creationId xmlns:a16="http://schemas.microsoft.com/office/drawing/2014/main" id="{2C47A07C-1EBD-D62F-7CEE-5F91F1037A1E}"/>
              </a:ext>
            </a:extLst>
          </p:cNvPr>
          <p:cNvSpPr/>
          <p:nvPr/>
        </p:nvSpPr>
        <p:spPr>
          <a:xfrm>
            <a:off x="1437093" y="6672741"/>
            <a:ext cx="707460" cy="276999"/>
          </a:xfrm>
          <a:prstGeom prst="rect">
            <a:avLst/>
          </a:prstGeom>
          <a:noFill/>
        </p:spPr>
        <p:txBody>
          <a:bodyPr wrap="square">
            <a:spAutoFit/>
          </a:bodyPr>
          <a:lstStyle/>
          <a:p>
            <a:pPr algn="l" rtl="0"/>
            <a:r>
              <a:rPr lang="en-US" sz="1200" dirty="0">
                <a:latin typeface="Aparajita" panose="020B0604020202020204" pitchFamily="34" charset="0"/>
                <a:ea typeface="Lucida Sans Unicode" panose="020B0602030504020204" pitchFamily="34" charset="0"/>
                <a:cs typeface="Aparajita" panose="020B0604020202020204" pitchFamily="34" charset="0"/>
              </a:rPr>
              <a:t>ID 2.99”</a:t>
            </a:r>
          </a:p>
        </p:txBody>
      </p:sp>
      <p:sp>
        <p:nvSpPr>
          <p:cNvPr id="35" name="מלבן 10">
            <a:extLst>
              <a:ext uri="{FF2B5EF4-FFF2-40B4-BE49-F238E27FC236}">
                <a16:creationId xmlns:a16="http://schemas.microsoft.com/office/drawing/2014/main" id="{BEAACFD6-EF75-F0A6-E950-C767B5AF654D}"/>
              </a:ext>
            </a:extLst>
          </p:cNvPr>
          <p:cNvSpPr/>
          <p:nvPr/>
        </p:nvSpPr>
        <p:spPr>
          <a:xfrm>
            <a:off x="408275" y="4741797"/>
            <a:ext cx="1869977" cy="276999"/>
          </a:xfrm>
          <a:prstGeom prst="rect">
            <a:avLst/>
          </a:prstGeom>
          <a:noFill/>
        </p:spPr>
        <p:txBody>
          <a:bodyPr wrap="square">
            <a:spAutoFit/>
          </a:bodyPr>
          <a:lstStyle/>
          <a:p>
            <a:pPr algn="l" rtl="0"/>
            <a:r>
              <a:rPr lang="en-US" sz="1200" spc="5" dirty="0">
                <a:latin typeface="Aparajita" panose="02020603050405020304" pitchFamily="18" charset="0"/>
                <a:cs typeface="Aparajita" panose="02020603050405020304" pitchFamily="18" charset="0"/>
              </a:rPr>
              <a:t>1.Put</a:t>
            </a:r>
            <a:r>
              <a:rPr lang="en-US" sz="1200" spc="20" dirty="0">
                <a:latin typeface="Aparajita" panose="02020603050405020304" pitchFamily="18" charset="0"/>
                <a:cs typeface="Aparajita" panose="02020603050405020304" pitchFamily="18" charset="0"/>
              </a:rPr>
              <a:t> </a:t>
            </a:r>
            <a:r>
              <a:rPr lang="en-US" sz="1200" spc="-10" dirty="0">
                <a:latin typeface="Aparajita" panose="02020603050405020304" pitchFamily="18" charset="0"/>
                <a:cs typeface="Aparajita" panose="02020603050405020304" pitchFamily="18" charset="0"/>
              </a:rPr>
              <a:t>the</a:t>
            </a:r>
            <a:r>
              <a:rPr lang="en-US" sz="1200" spc="-20" dirty="0">
                <a:latin typeface="Aparajita" panose="02020603050405020304" pitchFamily="18" charset="0"/>
                <a:cs typeface="Aparajita" panose="02020603050405020304" pitchFamily="18" charset="0"/>
              </a:rPr>
              <a:t> light</a:t>
            </a:r>
            <a:r>
              <a:rPr lang="en-US" sz="1200" spc="35" dirty="0">
                <a:latin typeface="Aparajita" panose="02020603050405020304" pitchFamily="18" charset="0"/>
                <a:cs typeface="Aparajita" panose="02020603050405020304" pitchFamily="18" charset="0"/>
              </a:rPr>
              <a:t> </a:t>
            </a:r>
            <a:r>
              <a:rPr lang="en-US" sz="1200" spc="-10" dirty="0">
                <a:latin typeface="Aparajita" panose="02020603050405020304" pitchFamily="18" charset="0"/>
                <a:cs typeface="Aparajita" panose="02020603050405020304" pitchFamily="18" charset="0"/>
              </a:rPr>
              <a:t>on the</a:t>
            </a:r>
            <a:r>
              <a:rPr lang="en-US" sz="1200" spc="-15" dirty="0">
                <a:latin typeface="Aparajita" panose="02020603050405020304" pitchFamily="18" charset="0"/>
                <a:cs typeface="Aparajita" panose="02020603050405020304" pitchFamily="18" charset="0"/>
              </a:rPr>
              <a:t> lamp</a:t>
            </a:r>
            <a:r>
              <a:rPr lang="en-US" sz="1200" spc="10" dirty="0">
                <a:latin typeface="Aparajita" panose="02020603050405020304" pitchFamily="18" charset="0"/>
                <a:cs typeface="Aparajita" panose="02020603050405020304" pitchFamily="18" charset="0"/>
              </a:rPr>
              <a:t> </a:t>
            </a:r>
            <a:r>
              <a:rPr lang="en-US" sz="1200" spc="-10" dirty="0">
                <a:latin typeface="Aparajita" panose="02020603050405020304" pitchFamily="18" charset="0"/>
                <a:cs typeface="Aparajita" panose="02020603050405020304" pitchFamily="18" charset="0"/>
              </a:rPr>
              <a:t>pole</a:t>
            </a:r>
            <a:endParaRPr lang="en-US" sz="1200" dirty="0">
              <a:latin typeface="Aparajita" panose="02020603050405020304" pitchFamily="18" charset="0"/>
              <a:ea typeface="Lucida Sans Unicode" panose="020B0602030504020204" pitchFamily="34" charset="0"/>
              <a:cs typeface="Aparajita" panose="02020603050405020304" pitchFamily="18" charset="0"/>
            </a:endParaRPr>
          </a:p>
        </p:txBody>
      </p:sp>
      <p:sp>
        <p:nvSpPr>
          <p:cNvPr id="36" name="מלבן 10">
            <a:extLst>
              <a:ext uri="{FF2B5EF4-FFF2-40B4-BE49-F238E27FC236}">
                <a16:creationId xmlns:a16="http://schemas.microsoft.com/office/drawing/2014/main" id="{AE685E1B-F7D9-161E-FFE0-39E171CDC0FE}"/>
              </a:ext>
            </a:extLst>
          </p:cNvPr>
          <p:cNvSpPr/>
          <p:nvPr/>
        </p:nvSpPr>
        <p:spPr>
          <a:xfrm>
            <a:off x="516494" y="7345235"/>
            <a:ext cx="1487092" cy="276999"/>
          </a:xfrm>
          <a:prstGeom prst="rect">
            <a:avLst/>
          </a:prstGeom>
          <a:noFill/>
        </p:spPr>
        <p:txBody>
          <a:bodyPr wrap="square">
            <a:spAutoFit/>
          </a:bodyPr>
          <a:lstStyle/>
          <a:p>
            <a:pPr algn="l" rtl="0"/>
            <a:r>
              <a:rPr lang="en-US" sz="1200" dirty="0">
                <a:latin typeface="Aparajita" panose="020B0604020202020204" pitchFamily="34" charset="0"/>
                <a:ea typeface="Lucida Sans Unicode" panose="020B0602030504020204" pitchFamily="34" charset="0"/>
                <a:cs typeface="Aparajita" panose="020B0604020202020204" pitchFamily="34" charset="0"/>
              </a:rPr>
              <a:t>3.Tightening the screw</a:t>
            </a:r>
          </a:p>
        </p:txBody>
      </p:sp>
      <p:pic>
        <p:nvPicPr>
          <p:cNvPr id="37" name="object 21">
            <a:extLst>
              <a:ext uri="{FF2B5EF4-FFF2-40B4-BE49-F238E27FC236}">
                <a16:creationId xmlns:a16="http://schemas.microsoft.com/office/drawing/2014/main" id="{633B809F-CF3B-6469-21D8-EA98935A82A1}"/>
              </a:ext>
            </a:extLst>
          </p:cNvPr>
          <p:cNvPicPr/>
          <p:nvPr/>
        </p:nvPicPr>
        <p:blipFill>
          <a:blip r:embed="rId4" cstate="print"/>
          <a:stretch>
            <a:fillRect/>
          </a:stretch>
        </p:blipFill>
        <p:spPr>
          <a:xfrm>
            <a:off x="4725568" y="5048928"/>
            <a:ext cx="852065" cy="2423760"/>
          </a:xfrm>
          <a:prstGeom prst="rect">
            <a:avLst/>
          </a:prstGeom>
        </p:spPr>
      </p:pic>
      <p:pic>
        <p:nvPicPr>
          <p:cNvPr id="38" name="object 21">
            <a:extLst>
              <a:ext uri="{FF2B5EF4-FFF2-40B4-BE49-F238E27FC236}">
                <a16:creationId xmlns:a16="http://schemas.microsoft.com/office/drawing/2014/main" id="{290ABA86-D57D-BDD5-0CEA-7B251E665391}"/>
              </a:ext>
            </a:extLst>
          </p:cNvPr>
          <p:cNvPicPr/>
          <p:nvPr/>
        </p:nvPicPr>
        <p:blipFill rotWithShape="1">
          <a:blip r:embed="rId4" cstate="print"/>
          <a:srcRect b="23485"/>
          <a:stretch/>
        </p:blipFill>
        <p:spPr>
          <a:xfrm>
            <a:off x="922941" y="7600462"/>
            <a:ext cx="852065" cy="1854538"/>
          </a:xfrm>
          <a:prstGeom prst="rect">
            <a:avLst/>
          </a:prstGeom>
        </p:spPr>
      </p:pic>
      <p:sp>
        <p:nvSpPr>
          <p:cNvPr id="39" name="Rectangle 38">
            <a:extLst>
              <a:ext uri="{FF2B5EF4-FFF2-40B4-BE49-F238E27FC236}">
                <a16:creationId xmlns:a16="http://schemas.microsoft.com/office/drawing/2014/main" id="{93C667BC-486C-D9CB-A9F9-8E3889ED3F0B}"/>
              </a:ext>
            </a:extLst>
          </p:cNvPr>
          <p:cNvSpPr/>
          <p:nvPr/>
        </p:nvSpPr>
        <p:spPr>
          <a:xfrm>
            <a:off x="1232963" y="9434186"/>
            <a:ext cx="208495" cy="334022"/>
          </a:xfrm>
          <a:prstGeom prst="rect">
            <a:avLst/>
          </a:prstGeom>
          <a:solidFill>
            <a:schemeClr val="bg1"/>
          </a:solidFill>
          <a:ln w="3175">
            <a:solidFill>
              <a:schemeClr val="bg1">
                <a:lumMod val="6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L"/>
          </a:p>
        </p:txBody>
      </p:sp>
    </p:spTree>
    <p:extLst>
      <p:ext uri="{BB962C8B-B14F-4D97-AF65-F5344CB8AC3E}">
        <p14:creationId xmlns:p14="http://schemas.microsoft.com/office/powerpoint/2010/main" val="34153894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D2A6056-5E78-5475-553E-438F53B4E146}"/>
            </a:ext>
          </a:extLst>
        </p:cNvPr>
        <p:cNvGrpSpPr/>
        <p:nvPr/>
      </p:nvGrpSpPr>
      <p:grpSpPr>
        <a:xfrm>
          <a:off x="0" y="0"/>
          <a:ext cx="0" cy="0"/>
          <a:chOff x="0" y="0"/>
          <a:chExt cx="0" cy="0"/>
        </a:xfrm>
      </p:grpSpPr>
      <p:graphicFrame>
        <p:nvGraphicFramePr>
          <p:cNvPr id="6" name="object 6">
            <a:extLst>
              <a:ext uri="{FF2B5EF4-FFF2-40B4-BE49-F238E27FC236}">
                <a16:creationId xmlns:a16="http://schemas.microsoft.com/office/drawing/2014/main" id="{AFDEB19D-7AA1-9AEC-718E-7DDDE07125E2}"/>
              </a:ext>
            </a:extLst>
          </p:cNvPr>
          <p:cNvGraphicFramePr>
            <a:graphicFrameLocks noGrp="1"/>
          </p:cNvGraphicFramePr>
          <p:nvPr/>
        </p:nvGraphicFramePr>
        <p:xfrm>
          <a:off x="1172096" y="1491166"/>
          <a:ext cx="5204459" cy="2585492"/>
        </p:xfrm>
        <a:graphic>
          <a:graphicData uri="http://schemas.openxmlformats.org/drawingml/2006/table">
            <a:tbl>
              <a:tblPr firstRow="1" bandRow="1">
                <a:tableStyleId>{9D7B26C5-4107-4FEC-AEDC-1716B250A1EF}</a:tableStyleId>
              </a:tblPr>
              <a:tblGrid>
                <a:gridCol w="2528570">
                  <a:extLst>
                    <a:ext uri="{9D8B030D-6E8A-4147-A177-3AD203B41FA5}">
                      <a16:colId xmlns:a16="http://schemas.microsoft.com/office/drawing/2014/main" val="20000"/>
                    </a:ext>
                  </a:extLst>
                </a:gridCol>
                <a:gridCol w="2675889">
                  <a:extLst>
                    <a:ext uri="{9D8B030D-6E8A-4147-A177-3AD203B41FA5}">
                      <a16:colId xmlns:a16="http://schemas.microsoft.com/office/drawing/2014/main" val="20001"/>
                    </a:ext>
                  </a:extLst>
                </a:gridCol>
              </a:tblGrid>
              <a:tr h="359817">
                <a:tc gridSpan="2">
                  <a:txBody>
                    <a:bodyPr/>
                    <a:lstStyle/>
                    <a:p>
                      <a:pPr marR="1270" algn="ctr">
                        <a:lnSpc>
                          <a:spcPct val="100000"/>
                        </a:lnSpc>
                        <a:spcBef>
                          <a:spcPts val="869"/>
                        </a:spcBef>
                      </a:pPr>
                      <a:r>
                        <a:rPr sz="1100" b="1" dirty="0">
                          <a:latin typeface="Aparajita" panose="02020603050405020304" pitchFamily="18" charset="0"/>
                          <a:cs typeface="Aparajita" panose="02020603050405020304" pitchFamily="18" charset="0"/>
                        </a:rPr>
                        <a:t>USES</a:t>
                      </a:r>
                      <a:r>
                        <a:rPr sz="1100" b="1" spc="-10" dirty="0">
                          <a:latin typeface="Aparajita" panose="02020603050405020304" pitchFamily="18" charset="0"/>
                          <a:cs typeface="Aparajita" panose="02020603050405020304" pitchFamily="18" charset="0"/>
                        </a:rPr>
                        <a:t> </a:t>
                      </a:r>
                      <a:r>
                        <a:rPr sz="1100" b="1" dirty="0">
                          <a:latin typeface="Aparajita" panose="02020603050405020304" pitchFamily="18" charset="0"/>
                          <a:cs typeface="Aparajita" panose="02020603050405020304" pitchFamily="18" charset="0"/>
                        </a:rPr>
                        <a:t>AND</a:t>
                      </a:r>
                      <a:r>
                        <a:rPr sz="1100" b="1" spc="-10" dirty="0">
                          <a:latin typeface="Aparajita" panose="02020603050405020304" pitchFamily="18" charset="0"/>
                          <a:cs typeface="Aparajita" panose="02020603050405020304" pitchFamily="18" charset="0"/>
                        </a:rPr>
                        <a:t> APPLICATIONS </a:t>
                      </a:r>
                      <a:r>
                        <a:rPr sz="1100" b="1" spc="-20" dirty="0">
                          <a:latin typeface="Aparajita" panose="02020603050405020304" pitchFamily="18" charset="0"/>
                          <a:cs typeface="Aparajita" panose="02020603050405020304" pitchFamily="18" charset="0"/>
                        </a:rPr>
                        <a:t>GUIDE</a:t>
                      </a:r>
                      <a:endParaRPr sz="1100" dirty="0">
                        <a:latin typeface="Aparajita" panose="02020603050405020304" pitchFamily="18" charset="0"/>
                        <a:cs typeface="Aparajita" panose="02020603050405020304" pitchFamily="18" charset="0"/>
                      </a:endParaRPr>
                    </a:p>
                  </a:txBody>
                  <a:tcPr marL="0" marR="0" marT="110489" marB="0"/>
                </a:tc>
                <a:tc hMerge="1">
                  <a:txBody>
                    <a:bodyPr/>
                    <a:lstStyle/>
                    <a:p>
                      <a:endParaRPr/>
                    </a:p>
                  </a:txBody>
                  <a:tcPr marL="0" marR="0" marT="0" marB="0"/>
                </a:tc>
                <a:extLst>
                  <a:ext uri="{0D108BD9-81ED-4DB2-BD59-A6C34878D82A}">
                    <a16:rowId xmlns:a16="http://schemas.microsoft.com/office/drawing/2014/main" val="10000"/>
                  </a:ext>
                </a:extLst>
              </a:tr>
              <a:tr h="437515">
                <a:tc>
                  <a:txBody>
                    <a:bodyPr/>
                    <a:lstStyle/>
                    <a:p>
                      <a:pPr marL="93980">
                        <a:lnSpc>
                          <a:spcPct val="100000"/>
                        </a:lnSpc>
                        <a:spcBef>
                          <a:spcPts val="785"/>
                        </a:spcBef>
                      </a:pPr>
                      <a:r>
                        <a:rPr lang="en-US" sz="1400" dirty="0">
                          <a:latin typeface="Aparajita" panose="02020603050405020304" pitchFamily="18" charset="0"/>
                          <a:cs typeface="Aparajita" panose="02020603050405020304" pitchFamily="18" charset="0"/>
                        </a:rPr>
                        <a:t>Streets Lighting</a:t>
                      </a:r>
                    </a:p>
                  </a:txBody>
                  <a:tcPr marL="0" marR="0" marT="99695" marB="0"/>
                </a:tc>
                <a:tc>
                  <a:txBody>
                    <a:bodyPr/>
                    <a:lstStyle/>
                    <a:p>
                      <a:pPr>
                        <a:lnSpc>
                          <a:spcPct val="100000"/>
                        </a:lnSpc>
                      </a:pPr>
                      <a:endParaRPr sz="1400" dirty="0">
                        <a:latin typeface="Aparajita" panose="02020603050405020304" pitchFamily="18" charset="0"/>
                        <a:cs typeface="Aparajita" panose="02020603050405020304" pitchFamily="18" charset="0"/>
                      </a:endParaRPr>
                    </a:p>
                  </a:txBody>
                  <a:tcPr marL="0" marR="0" marT="0" marB="0"/>
                </a:tc>
                <a:extLst>
                  <a:ext uri="{0D108BD9-81ED-4DB2-BD59-A6C34878D82A}">
                    <a16:rowId xmlns:a16="http://schemas.microsoft.com/office/drawing/2014/main" val="10001"/>
                  </a:ext>
                </a:extLst>
              </a:tr>
              <a:tr h="447040">
                <a:tc>
                  <a:txBody>
                    <a:bodyPr/>
                    <a:lstStyle/>
                    <a:p>
                      <a:pPr marL="93980">
                        <a:lnSpc>
                          <a:spcPct val="100000"/>
                        </a:lnSpc>
                        <a:spcBef>
                          <a:spcPts val="894"/>
                        </a:spcBef>
                      </a:pPr>
                      <a:r>
                        <a:rPr lang="en-US" sz="1400" spc="-10" dirty="0">
                          <a:latin typeface="Aparajita" panose="02020603050405020304" pitchFamily="18" charset="0"/>
                          <a:cs typeface="Aparajita" panose="02020603050405020304" pitchFamily="18" charset="0"/>
                        </a:rPr>
                        <a:t>Parking Lots</a:t>
                      </a:r>
                    </a:p>
                  </a:txBody>
                  <a:tcPr marL="0" marR="0" marT="113664" marB="0"/>
                </a:tc>
                <a:tc>
                  <a:txBody>
                    <a:bodyPr/>
                    <a:lstStyle/>
                    <a:p>
                      <a:pPr>
                        <a:lnSpc>
                          <a:spcPct val="100000"/>
                        </a:lnSpc>
                      </a:pPr>
                      <a:endParaRPr sz="1400">
                        <a:latin typeface="Aparajita" panose="02020603050405020304" pitchFamily="18" charset="0"/>
                        <a:cs typeface="Aparajita" panose="02020603050405020304" pitchFamily="18" charset="0"/>
                      </a:endParaRPr>
                    </a:p>
                  </a:txBody>
                  <a:tcPr marL="0" marR="0" marT="0" marB="0"/>
                </a:tc>
                <a:extLst>
                  <a:ext uri="{0D108BD9-81ED-4DB2-BD59-A6C34878D82A}">
                    <a16:rowId xmlns:a16="http://schemas.microsoft.com/office/drawing/2014/main" val="10002"/>
                  </a:ext>
                </a:extLst>
              </a:tr>
              <a:tr h="447040">
                <a:tc>
                  <a:txBody>
                    <a:bodyPr/>
                    <a:lstStyle/>
                    <a:p>
                      <a:pPr marL="93980">
                        <a:lnSpc>
                          <a:spcPct val="100000"/>
                        </a:lnSpc>
                        <a:spcBef>
                          <a:spcPts val="894"/>
                        </a:spcBef>
                      </a:pPr>
                      <a:r>
                        <a:rPr lang="en-US" sz="1400" spc="-10" dirty="0">
                          <a:latin typeface="Aparajita" panose="02020603050405020304" pitchFamily="18" charset="0"/>
                          <a:cs typeface="Aparajita" panose="02020603050405020304" pitchFamily="18" charset="0"/>
                        </a:rPr>
                        <a:t>Residential Roads</a:t>
                      </a:r>
                    </a:p>
                  </a:txBody>
                  <a:tcPr marL="0" marR="0" marT="113664" marB="0"/>
                </a:tc>
                <a:tc>
                  <a:txBody>
                    <a:bodyPr/>
                    <a:lstStyle/>
                    <a:p>
                      <a:pPr>
                        <a:lnSpc>
                          <a:spcPct val="100000"/>
                        </a:lnSpc>
                      </a:pPr>
                      <a:endParaRPr sz="1400">
                        <a:latin typeface="Aparajita" panose="02020603050405020304" pitchFamily="18" charset="0"/>
                        <a:cs typeface="Aparajita" panose="02020603050405020304" pitchFamily="18" charset="0"/>
                      </a:endParaRPr>
                    </a:p>
                  </a:txBody>
                  <a:tcPr marL="0" marR="0" marT="0" marB="0"/>
                </a:tc>
                <a:extLst>
                  <a:ext uri="{0D108BD9-81ED-4DB2-BD59-A6C34878D82A}">
                    <a16:rowId xmlns:a16="http://schemas.microsoft.com/office/drawing/2014/main" val="10003"/>
                  </a:ext>
                </a:extLst>
              </a:tr>
              <a:tr h="447040">
                <a:tc>
                  <a:txBody>
                    <a:bodyPr/>
                    <a:lstStyle/>
                    <a:p>
                      <a:pPr marL="93980">
                        <a:lnSpc>
                          <a:spcPct val="100000"/>
                        </a:lnSpc>
                        <a:spcBef>
                          <a:spcPts val="894"/>
                        </a:spcBef>
                      </a:pPr>
                      <a:r>
                        <a:rPr lang="en-US" sz="1400" spc="-10" dirty="0">
                          <a:latin typeface="Aparajita" panose="02020603050405020304" pitchFamily="18" charset="0"/>
                          <a:cs typeface="Aparajita" panose="02020603050405020304" pitchFamily="18" charset="0"/>
                        </a:rPr>
                        <a:t>Public Parks</a:t>
                      </a:r>
                    </a:p>
                  </a:txBody>
                  <a:tcPr marL="0" marR="0" marT="113664" marB="0"/>
                </a:tc>
                <a:tc>
                  <a:txBody>
                    <a:bodyPr/>
                    <a:lstStyle/>
                    <a:p>
                      <a:pPr>
                        <a:lnSpc>
                          <a:spcPct val="100000"/>
                        </a:lnSpc>
                      </a:pPr>
                      <a:endParaRPr sz="1400">
                        <a:latin typeface="Aparajita" panose="02020603050405020304" pitchFamily="18" charset="0"/>
                        <a:cs typeface="Aparajita" panose="02020603050405020304" pitchFamily="18" charset="0"/>
                      </a:endParaRPr>
                    </a:p>
                  </a:txBody>
                  <a:tcPr marL="0" marR="0" marT="0" marB="0"/>
                </a:tc>
                <a:extLst>
                  <a:ext uri="{0D108BD9-81ED-4DB2-BD59-A6C34878D82A}">
                    <a16:rowId xmlns:a16="http://schemas.microsoft.com/office/drawing/2014/main" val="10004"/>
                  </a:ext>
                </a:extLst>
              </a:tr>
              <a:tr h="447040">
                <a:tc>
                  <a:txBody>
                    <a:bodyPr/>
                    <a:lstStyle/>
                    <a:p>
                      <a:pPr marL="93980">
                        <a:lnSpc>
                          <a:spcPct val="100000"/>
                        </a:lnSpc>
                        <a:spcBef>
                          <a:spcPts val="894"/>
                        </a:spcBef>
                      </a:pPr>
                      <a:r>
                        <a:rPr lang="en-US" sz="1400" spc="-10" dirty="0">
                          <a:latin typeface="Aparajita" panose="02020603050405020304" pitchFamily="18" charset="0"/>
                          <a:cs typeface="Aparajita" panose="02020603050405020304" pitchFamily="18" charset="0"/>
                        </a:rPr>
                        <a:t>Sports Lighting</a:t>
                      </a:r>
                      <a:endParaRPr sz="1400" dirty="0">
                        <a:latin typeface="Aparajita" panose="02020603050405020304" pitchFamily="18" charset="0"/>
                        <a:cs typeface="Aparajita" panose="02020603050405020304" pitchFamily="18" charset="0"/>
                      </a:endParaRPr>
                    </a:p>
                  </a:txBody>
                  <a:tcPr marL="0" marR="0" marT="113664" marB="0"/>
                </a:tc>
                <a:tc>
                  <a:txBody>
                    <a:bodyPr/>
                    <a:lstStyle/>
                    <a:p>
                      <a:pPr>
                        <a:lnSpc>
                          <a:spcPct val="100000"/>
                        </a:lnSpc>
                      </a:pPr>
                      <a:endParaRPr sz="1400" dirty="0">
                        <a:latin typeface="Aparajita" panose="02020603050405020304" pitchFamily="18" charset="0"/>
                        <a:cs typeface="Aparajita" panose="02020603050405020304" pitchFamily="18" charset="0"/>
                      </a:endParaRPr>
                    </a:p>
                  </a:txBody>
                  <a:tcPr marL="0" marR="0" marT="0" marB="0"/>
                </a:tc>
                <a:extLst>
                  <a:ext uri="{0D108BD9-81ED-4DB2-BD59-A6C34878D82A}">
                    <a16:rowId xmlns:a16="http://schemas.microsoft.com/office/drawing/2014/main" val="10005"/>
                  </a:ext>
                </a:extLst>
              </a:tr>
            </a:tbl>
          </a:graphicData>
        </a:graphic>
      </p:graphicFrame>
      <p:pic>
        <p:nvPicPr>
          <p:cNvPr id="9" name="object 2">
            <a:extLst>
              <a:ext uri="{FF2B5EF4-FFF2-40B4-BE49-F238E27FC236}">
                <a16:creationId xmlns:a16="http://schemas.microsoft.com/office/drawing/2014/main" id="{70C7CC71-BB69-7CAB-09E6-9EE934964DA1}"/>
              </a:ext>
            </a:extLst>
          </p:cNvPr>
          <p:cNvPicPr/>
          <p:nvPr/>
        </p:nvPicPr>
        <p:blipFill>
          <a:blip r:embed="rId2" cstate="print"/>
          <a:stretch>
            <a:fillRect/>
          </a:stretch>
        </p:blipFill>
        <p:spPr>
          <a:xfrm>
            <a:off x="72997" y="56596"/>
            <a:ext cx="1695158" cy="590217"/>
          </a:xfrm>
          <a:prstGeom prst="rect">
            <a:avLst/>
          </a:prstGeom>
        </p:spPr>
      </p:pic>
      <p:cxnSp>
        <p:nvCxnSpPr>
          <p:cNvPr id="11" name="Straight Connector 10">
            <a:extLst>
              <a:ext uri="{FF2B5EF4-FFF2-40B4-BE49-F238E27FC236}">
                <a16:creationId xmlns:a16="http://schemas.microsoft.com/office/drawing/2014/main" id="{D34B52AB-F86A-00C2-70C6-9E12B59D4712}"/>
              </a:ext>
            </a:extLst>
          </p:cNvPr>
          <p:cNvCxnSpPr/>
          <p:nvPr/>
        </p:nvCxnSpPr>
        <p:spPr>
          <a:xfrm>
            <a:off x="1830024" y="533400"/>
            <a:ext cx="54919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A4592BB-749C-BCDB-C778-8C2D8B1DB24E}"/>
              </a:ext>
            </a:extLst>
          </p:cNvPr>
          <p:cNvCxnSpPr/>
          <p:nvPr/>
        </p:nvCxnSpPr>
        <p:spPr>
          <a:xfrm>
            <a:off x="0" y="9829800"/>
            <a:ext cx="7322011"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object 6">
            <a:extLst>
              <a:ext uri="{FF2B5EF4-FFF2-40B4-BE49-F238E27FC236}">
                <a16:creationId xmlns:a16="http://schemas.microsoft.com/office/drawing/2014/main" id="{0AC8E8E5-66D9-69A4-2EB9-7B2BB44C22E3}"/>
              </a:ext>
            </a:extLst>
          </p:cNvPr>
          <p:cNvSpPr txBox="1"/>
          <p:nvPr/>
        </p:nvSpPr>
        <p:spPr>
          <a:xfrm>
            <a:off x="7349644" y="9610922"/>
            <a:ext cx="422756" cy="295978"/>
          </a:xfrm>
          <a:prstGeom prst="rect">
            <a:avLst/>
          </a:prstGeom>
        </p:spPr>
        <p:txBody>
          <a:bodyPr vert="horz" wrap="square" lIns="0" tIns="12700" rIns="0" bIns="0" rtlCol="0">
            <a:spAutoFit/>
          </a:bodyPr>
          <a:lstStyle/>
          <a:p>
            <a:pPr marL="12065" marR="5080" algn="l">
              <a:lnSpc>
                <a:spcPct val="114999"/>
              </a:lnSpc>
              <a:spcBef>
                <a:spcPts val="100"/>
              </a:spcBef>
            </a:pPr>
            <a:r>
              <a:rPr lang="en-US" sz="1600" spc="-30" dirty="0">
                <a:solidFill>
                  <a:srgbClr val="426986"/>
                </a:solidFill>
                <a:latin typeface="Aparajita" panose="02020603050405020304" pitchFamily="18" charset="0"/>
                <a:cs typeface="Aparajita" panose="02020603050405020304" pitchFamily="18" charset="0"/>
              </a:rPr>
              <a:t>7/9</a:t>
            </a:r>
            <a:endParaRPr sz="1600" dirty="0">
              <a:solidFill>
                <a:srgbClr val="426986"/>
              </a:solidFill>
              <a:latin typeface="Aparajita" panose="02020603050405020304" pitchFamily="18" charset="0"/>
              <a:cs typeface="Aparajita" panose="02020603050405020304" pitchFamily="18" charset="0"/>
            </a:endParaRPr>
          </a:p>
        </p:txBody>
      </p:sp>
      <p:sp>
        <p:nvSpPr>
          <p:cNvPr id="17" name="Rectangle 2">
            <a:extLst>
              <a:ext uri="{FF2B5EF4-FFF2-40B4-BE49-F238E27FC236}">
                <a16:creationId xmlns:a16="http://schemas.microsoft.com/office/drawing/2014/main" id="{0A8BC850-AD57-C898-AB3F-82AF28A5B933}"/>
              </a:ext>
            </a:extLst>
          </p:cNvPr>
          <p:cNvSpPr>
            <a:spLocks noChangeArrowheads="1"/>
          </p:cNvSpPr>
          <p:nvPr/>
        </p:nvSpPr>
        <p:spPr bwMode="auto">
          <a:xfrm>
            <a:off x="-2005538" y="1262566"/>
            <a:ext cx="777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L"/>
          </a:p>
        </p:txBody>
      </p:sp>
      <p:sp>
        <p:nvSpPr>
          <p:cNvPr id="3" name="object 2">
            <a:extLst>
              <a:ext uri="{FF2B5EF4-FFF2-40B4-BE49-F238E27FC236}">
                <a16:creationId xmlns:a16="http://schemas.microsoft.com/office/drawing/2014/main" id="{0E9D4D45-066D-D684-05D0-196564271D0D}"/>
              </a:ext>
            </a:extLst>
          </p:cNvPr>
          <p:cNvSpPr txBox="1">
            <a:spLocks/>
          </p:cNvSpPr>
          <p:nvPr/>
        </p:nvSpPr>
        <p:spPr>
          <a:xfrm>
            <a:off x="4648200" y="217355"/>
            <a:ext cx="3124200" cy="443711"/>
          </a:xfrm>
          <a:prstGeom prst="rect">
            <a:avLst/>
          </a:prstGeom>
        </p:spPr>
        <p:txBody>
          <a:bodyPr vert="horz" wrap="square" lIns="0" tIns="12700" rIns="0" bIns="0" rtlCol="0">
            <a:spAutoFit/>
          </a:bodyPr>
          <a:lstStyle>
            <a:lvl1pPr>
              <a:defRPr>
                <a:latin typeface="+mj-lt"/>
                <a:ea typeface="+mj-ea"/>
                <a:cs typeface="+mj-cs"/>
              </a:defRPr>
            </a:lvl1pPr>
          </a:lstStyle>
          <a:p>
            <a:pPr marL="12700">
              <a:spcBef>
                <a:spcPts val="100"/>
              </a:spcBef>
            </a:pPr>
            <a:r>
              <a:rPr lang="en-US" sz="2800" b="1" spc="-114" dirty="0">
                <a:solidFill>
                  <a:srgbClr val="426986"/>
                </a:solidFill>
                <a:latin typeface="Aparajita" panose="02020603050405020304" pitchFamily="18" charset="0"/>
                <a:cs typeface="Aparajita" panose="02020603050405020304" pitchFamily="18" charset="0"/>
              </a:rPr>
              <a:t>HIGHLIGHT SP-EDGSL</a:t>
            </a:r>
            <a:endParaRPr lang="en-US" sz="2800" b="1" dirty="0">
              <a:solidFill>
                <a:srgbClr val="426986"/>
              </a:solidFill>
              <a:latin typeface="Aparajita" panose="02020603050405020304" pitchFamily="18" charset="0"/>
              <a:cs typeface="Aparajita" panose="02020603050405020304" pitchFamily="18" charset="0"/>
            </a:endParaRPr>
          </a:p>
        </p:txBody>
      </p:sp>
    </p:spTree>
    <p:extLst>
      <p:ext uri="{BB962C8B-B14F-4D97-AF65-F5344CB8AC3E}">
        <p14:creationId xmlns:p14="http://schemas.microsoft.com/office/powerpoint/2010/main" val="1825164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object 8"/>
          <p:cNvSpPr txBox="1"/>
          <p:nvPr/>
        </p:nvSpPr>
        <p:spPr>
          <a:xfrm>
            <a:off x="1461551" y="1060713"/>
            <a:ext cx="5053965" cy="382797"/>
          </a:xfrm>
          <a:prstGeom prst="rect">
            <a:avLst/>
          </a:prstGeom>
        </p:spPr>
        <p:txBody>
          <a:bodyPr vert="horz" wrap="square" lIns="0" tIns="13335" rIns="0" bIns="0" rtlCol="0">
            <a:spAutoFit/>
          </a:bodyPr>
          <a:lstStyle/>
          <a:p>
            <a:pPr marR="55244" algn="ctr">
              <a:lnSpc>
                <a:spcPct val="100000"/>
              </a:lnSpc>
              <a:spcBef>
                <a:spcPts val="1860"/>
              </a:spcBef>
            </a:pPr>
            <a:r>
              <a:rPr sz="2400" b="1" dirty="0">
                <a:solidFill>
                  <a:srgbClr val="426986"/>
                </a:solidFill>
                <a:latin typeface="Aparajita" panose="02020603050405020304" pitchFamily="18" charset="0"/>
                <a:cs typeface="Aparajita" panose="02020603050405020304" pitchFamily="18" charset="0"/>
              </a:rPr>
              <a:t>ORDERING</a:t>
            </a:r>
            <a:r>
              <a:rPr sz="2400" b="1" spc="-145" dirty="0">
                <a:solidFill>
                  <a:srgbClr val="426986"/>
                </a:solidFill>
                <a:latin typeface="Aparajita" panose="02020603050405020304" pitchFamily="18" charset="0"/>
                <a:cs typeface="Aparajita" panose="02020603050405020304" pitchFamily="18" charset="0"/>
              </a:rPr>
              <a:t> </a:t>
            </a:r>
            <a:r>
              <a:rPr sz="2400" b="1" spc="-20" dirty="0">
                <a:solidFill>
                  <a:srgbClr val="426986"/>
                </a:solidFill>
                <a:latin typeface="Aparajita" panose="02020603050405020304" pitchFamily="18" charset="0"/>
                <a:cs typeface="Aparajita" panose="02020603050405020304" pitchFamily="18" charset="0"/>
              </a:rPr>
              <a:t>GUIDE</a:t>
            </a:r>
            <a:endParaRPr sz="2400" b="1" dirty="0">
              <a:latin typeface="Aparajita" panose="02020603050405020304" pitchFamily="18" charset="0"/>
              <a:cs typeface="Aparajita" panose="02020603050405020304" pitchFamily="18" charset="0"/>
            </a:endParaRPr>
          </a:p>
        </p:txBody>
      </p:sp>
      <p:pic>
        <p:nvPicPr>
          <p:cNvPr id="19" name="object 2">
            <a:extLst>
              <a:ext uri="{FF2B5EF4-FFF2-40B4-BE49-F238E27FC236}">
                <a16:creationId xmlns:a16="http://schemas.microsoft.com/office/drawing/2014/main" id="{35B53F17-7C50-23A2-079C-A01941C9E34D}"/>
              </a:ext>
            </a:extLst>
          </p:cNvPr>
          <p:cNvPicPr/>
          <p:nvPr/>
        </p:nvPicPr>
        <p:blipFill>
          <a:blip r:embed="rId2" cstate="print"/>
          <a:stretch>
            <a:fillRect/>
          </a:stretch>
        </p:blipFill>
        <p:spPr>
          <a:xfrm>
            <a:off x="72997" y="56596"/>
            <a:ext cx="1695158" cy="590217"/>
          </a:xfrm>
          <a:prstGeom prst="rect">
            <a:avLst/>
          </a:prstGeom>
        </p:spPr>
      </p:pic>
      <p:cxnSp>
        <p:nvCxnSpPr>
          <p:cNvPr id="20" name="Straight Connector 19">
            <a:extLst>
              <a:ext uri="{FF2B5EF4-FFF2-40B4-BE49-F238E27FC236}">
                <a16:creationId xmlns:a16="http://schemas.microsoft.com/office/drawing/2014/main" id="{0C5F6740-C741-A86F-9EFF-AFF3118BAE90}"/>
              </a:ext>
            </a:extLst>
          </p:cNvPr>
          <p:cNvCxnSpPr/>
          <p:nvPr/>
        </p:nvCxnSpPr>
        <p:spPr>
          <a:xfrm>
            <a:off x="1830024" y="533400"/>
            <a:ext cx="54919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FD6E5E5-1A06-D01C-9751-48DE3DBA817B}"/>
              </a:ext>
            </a:extLst>
          </p:cNvPr>
          <p:cNvCxnSpPr/>
          <p:nvPr/>
        </p:nvCxnSpPr>
        <p:spPr>
          <a:xfrm>
            <a:off x="0" y="9829800"/>
            <a:ext cx="7322011"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object 6">
            <a:extLst>
              <a:ext uri="{FF2B5EF4-FFF2-40B4-BE49-F238E27FC236}">
                <a16:creationId xmlns:a16="http://schemas.microsoft.com/office/drawing/2014/main" id="{0D9FB778-714E-CBD6-BCA6-AF5C7BB0062D}"/>
              </a:ext>
            </a:extLst>
          </p:cNvPr>
          <p:cNvSpPr txBox="1"/>
          <p:nvPr/>
        </p:nvSpPr>
        <p:spPr>
          <a:xfrm>
            <a:off x="7349644" y="9610922"/>
            <a:ext cx="422756" cy="295978"/>
          </a:xfrm>
          <a:prstGeom prst="rect">
            <a:avLst/>
          </a:prstGeom>
        </p:spPr>
        <p:txBody>
          <a:bodyPr vert="horz" wrap="square" lIns="0" tIns="12700" rIns="0" bIns="0" rtlCol="0">
            <a:spAutoFit/>
          </a:bodyPr>
          <a:lstStyle/>
          <a:p>
            <a:pPr marL="12065" marR="5080" algn="l">
              <a:lnSpc>
                <a:spcPct val="114999"/>
              </a:lnSpc>
              <a:spcBef>
                <a:spcPts val="100"/>
              </a:spcBef>
            </a:pPr>
            <a:r>
              <a:rPr lang="en-US" sz="1600" spc="-30" dirty="0">
                <a:solidFill>
                  <a:srgbClr val="426986"/>
                </a:solidFill>
                <a:latin typeface="Aparajita" panose="02020603050405020304" pitchFamily="18" charset="0"/>
                <a:cs typeface="Aparajita" panose="02020603050405020304" pitchFamily="18" charset="0"/>
              </a:rPr>
              <a:t>8/9</a:t>
            </a:r>
            <a:endParaRPr sz="1600" dirty="0">
              <a:solidFill>
                <a:srgbClr val="426986"/>
              </a:solidFill>
              <a:latin typeface="Aparajita" panose="02020603050405020304" pitchFamily="18" charset="0"/>
              <a:cs typeface="Aparajita" panose="02020603050405020304" pitchFamily="18" charset="0"/>
            </a:endParaRPr>
          </a:p>
        </p:txBody>
      </p:sp>
      <p:sp>
        <p:nvSpPr>
          <p:cNvPr id="3" name="TextBox 2">
            <a:extLst>
              <a:ext uri="{FF2B5EF4-FFF2-40B4-BE49-F238E27FC236}">
                <a16:creationId xmlns:a16="http://schemas.microsoft.com/office/drawing/2014/main" id="{0AFC7223-C2D4-0FFC-EC12-AED48A03D0C7}"/>
              </a:ext>
            </a:extLst>
          </p:cNvPr>
          <p:cNvSpPr txBox="1"/>
          <p:nvPr/>
        </p:nvSpPr>
        <p:spPr>
          <a:xfrm>
            <a:off x="225194" y="8347508"/>
            <a:ext cx="7322011" cy="1446550"/>
          </a:xfrm>
          <a:prstGeom prst="rect">
            <a:avLst/>
          </a:prstGeom>
          <a:noFill/>
        </p:spPr>
        <p:txBody>
          <a:bodyPr wrap="square">
            <a:spAutoFit/>
          </a:bodyPr>
          <a:lstStyle/>
          <a:p>
            <a:r>
              <a:rPr lang="en-US" sz="1100" dirty="0">
                <a:latin typeface="Aparajita" panose="02020603050405020304" pitchFamily="18" charset="0"/>
                <a:cs typeface="Aparajita" panose="02020603050405020304" pitchFamily="18" charset="0"/>
              </a:rPr>
              <a:t>Legal Clarification: All technical information and/or products listings and/or technical support, and/or any kind of graphics, illustrations and/or instructions and/or the names, trade names, trademarks, trade symbols, service marks, logos, icons and trade dress of </a:t>
            </a:r>
            <a:r>
              <a:rPr lang="en-US" sz="1100" dirty="0" err="1">
                <a:latin typeface="Aparajita" panose="02020603050405020304" pitchFamily="18" charset="0"/>
                <a:cs typeface="Aparajita" panose="02020603050405020304" pitchFamily="18" charset="0"/>
              </a:rPr>
              <a:t>SolarPath</a:t>
            </a:r>
            <a:r>
              <a:rPr lang="en-US" sz="1100" dirty="0">
                <a:latin typeface="Aparajita" panose="02020603050405020304" pitchFamily="18" charset="0"/>
                <a:cs typeface="Aparajita" panose="02020603050405020304" pitchFamily="18" charset="0"/>
              </a:rPr>
              <a:t> Inc or in connection to </a:t>
            </a:r>
            <a:r>
              <a:rPr lang="en-US" sz="1100" dirty="0" err="1">
                <a:latin typeface="Aparajita" panose="02020603050405020304" pitchFamily="18" charset="0"/>
                <a:cs typeface="Aparajita" panose="02020603050405020304" pitchFamily="18" charset="0"/>
              </a:rPr>
              <a:t>SolarPath</a:t>
            </a:r>
            <a:r>
              <a:rPr lang="en-US" sz="1100" dirty="0">
                <a:latin typeface="Aparajita" panose="02020603050405020304" pitchFamily="18" charset="0"/>
                <a:cs typeface="Aparajita" panose="02020603050405020304" pitchFamily="18" charset="0"/>
              </a:rPr>
              <a:t> Inc or any of its selling products, con- tainted herein is in the exclusive ownership of </a:t>
            </a:r>
            <a:r>
              <a:rPr lang="en-US" sz="1100" dirty="0" err="1">
                <a:latin typeface="Aparajita" panose="02020603050405020304" pitchFamily="18" charset="0"/>
                <a:cs typeface="Aparajita" panose="02020603050405020304" pitchFamily="18" charset="0"/>
              </a:rPr>
              <a:t>SolarPath</a:t>
            </a:r>
            <a:r>
              <a:rPr lang="en-US" sz="1100" dirty="0">
                <a:latin typeface="Aparajita" panose="02020603050405020304" pitchFamily="18" charset="0"/>
                <a:cs typeface="Aparajita" panose="02020603050405020304" pitchFamily="18" charset="0"/>
              </a:rPr>
              <a:t> Inc and may not be alternated and/or used in any manner including but not limited to copy of some or all of the said material by users and/or viewers or any third party for that matter of this document and the website to which it is linked without the express prior written permission of </a:t>
            </a:r>
            <a:r>
              <a:rPr lang="en-US" sz="1100" dirty="0" err="1">
                <a:latin typeface="Aparajita" panose="02020603050405020304" pitchFamily="18" charset="0"/>
                <a:cs typeface="Aparajita" panose="02020603050405020304" pitchFamily="18" charset="0"/>
              </a:rPr>
              <a:t>SolarPath</a:t>
            </a:r>
            <a:r>
              <a:rPr lang="en-US" sz="1100" dirty="0">
                <a:latin typeface="Aparajita" panose="02020603050405020304" pitchFamily="18" charset="0"/>
                <a:cs typeface="Aparajita" panose="02020603050405020304" pitchFamily="18" charset="0"/>
              </a:rPr>
              <a:t> Inc. Furthermore, redistribution or any kind of commercial use or alternation or any kind of use other then downloading presented information in some or all contents of downloadable documents, and/or downloadable contents, is strictly prohibited without express written prior permission. All information set out herein is subject to changes as may occur from time to time. </a:t>
            </a:r>
            <a:r>
              <a:rPr lang="en-US" sz="1100" dirty="0" err="1">
                <a:latin typeface="Aparajita" panose="02020603050405020304" pitchFamily="18" charset="0"/>
                <a:cs typeface="Aparajita" panose="02020603050405020304" pitchFamily="18" charset="0"/>
              </a:rPr>
              <a:t>SolarPath</a:t>
            </a:r>
            <a:r>
              <a:rPr lang="en-US" sz="1100" dirty="0">
                <a:latin typeface="Aparajita" panose="02020603050405020304" pitchFamily="18" charset="0"/>
                <a:cs typeface="Aparajita" panose="02020603050405020304" pitchFamily="18" charset="0"/>
              </a:rPr>
              <a:t> Inc is not responsible for, and cannot guarantee and shall not be held liable for any information or the accuracy of such in websites that it does not manage</a:t>
            </a:r>
            <a:endParaRPr lang="en-IL" sz="1100" dirty="0">
              <a:latin typeface="Aparajita" panose="02020603050405020304" pitchFamily="18" charset="0"/>
              <a:cs typeface="Aparajita" panose="02020603050405020304" pitchFamily="18" charset="0"/>
            </a:endParaRPr>
          </a:p>
        </p:txBody>
      </p:sp>
      <p:sp>
        <p:nvSpPr>
          <p:cNvPr id="5" name="TextBox 4">
            <a:extLst>
              <a:ext uri="{FF2B5EF4-FFF2-40B4-BE49-F238E27FC236}">
                <a16:creationId xmlns:a16="http://schemas.microsoft.com/office/drawing/2014/main" id="{4977A08C-0173-5EC1-443B-7696EE01DB61}"/>
              </a:ext>
            </a:extLst>
          </p:cNvPr>
          <p:cNvSpPr txBox="1"/>
          <p:nvPr/>
        </p:nvSpPr>
        <p:spPr>
          <a:xfrm>
            <a:off x="0" y="2001633"/>
            <a:ext cx="5963219" cy="246221"/>
          </a:xfrm>
          <a:prstGeom prst="rect">
            <a:avLst/>
          </a:prstGeom>
          <a:noFill/>
        </p:spPr>
        <p:txBody>
          <a:bodyPr wrap="square">
            <a:spAutoFit/>
          </a:bodyPr>
          <a:lstStyle/>
          <a:p>
            <a:pPr marL="241300">
              <a:spcBef>
                <a:spcPts val="475"/>
              </a:spcBef>
              <a:tabLst>
                <a:tab pos="2707005" algn="l"/>
              </a:tabLst>
            </a:pPr>
            <a:r>
              <a:rPr lang="en-US" sz="1000" dirty="0">
                <a:solidFill>
                  <a:srgbClr val="1E91B0"/>
                </a:solidFill>
                <a:effectLst/>
                <a:latin typeface="Minion Pro"/>
                <a:ea typeface="Calibri" panose="020F0502020204030204" pitchFamily="34" charset="0"/>
              </a:rPr>
              <a:t>Ordering</a:t>
            </a:r>
            <a:r>
              <a:rPr lang="en-US" sz="1000" spc="-15" dirty="0">
                <a:solidFill>
                  <a:srgbClr val="1E91B0"/>
                </a:solidFill>
                <a:effectLst/>
                <a:latin typeface="Minion Pro"/>
                <a:ea typeface="Calibri" panose="020F0502020204030204" pitchFamily="34" charset="0"/>
              </a:rPr>
              <a:t> </a:t>
            </a:r>
            <a:r>
              <a:rPr lang="en-US" sz="1000" dirty="0">
                <a:solidFill>
                  <a:srgbClr val="1E91B0"/>
                </a:solidFill>
                <a:effectLst/>
                <a:latin typeface="Minion Pro"/>
                <a:ea typeface="Calibri" panose="020F0502020204030204" pitchFamily="34" charset="0"/>
              </a:rPr>
              <a:t>Guide: </a:t>
            </a:r>
            <a:r>
              <a:rPr lang="en-US" sz="1000" dirty="0">
                <a:solidFill>
                  <a:schemeClr val="tx1"/>
                </a:solidFill>
                <a:effectLst/>
                <a:latin typeface="Minion Pro"/>
                <a:ea typeface="Calibri" panose="020F0502020204030204" pitchFamily="34" charset="0"/>
              </a:rPr>
              <a:t>HIGHLIGHT SP-EDGSL-15W-15W-2-57K-31AH-BLK-00</a:t>
            </a:r>
            <a:endParaRPr lang="en-US" sz="1000" dirty="0">
              <a:effectLst/>
              <a:latin typeface="Minion Pro"/>
              <a:ea typeface="Calibri" panose="020F0502020204030204" pitchFamily="34" charset="0"/>
            </a:endParaRPr>
          </a:p>
        </p:txBody>
      </p:sp>
      <p:graphicFrame>
        <p:nvGraphicFramePr>
          <p:cNvPr id="7" name="Table 6">
            <a:extLst>
              <a:ext uri="{FF2B5EF4-FFF2-40B4-BE49-F238E27FC236}">
                <a16:creationId xmlns:a16="http://schemas.microsoft.com/office/drawing/2014/main" id="{7E1B2DF8-6B3F-8556-492F-497D109C690A}"/>
              </a:ext>
            </a:extLst>
          </p:cNvPr>
          <p:cNvGraphicFramePr>
            <a:graphicFrameLocks noGrp="1"/>
          </p:cNvGraphicFramePr>
          <p:nvPr>
            <p:extLst>
              <p:ext uri="{D42A27DB-BD31-4B8C-83A1-F6EECF244321}">
                <p14:modId xmlns:p14="http://schemas.microsoft.com/office/powerpoint/2010/main" val="1529897050"/>
              </p:ext>
            </p:extLst>
          </p:nvPr>
        </p:nvGraphicFramePr>
        <p:xfrm>
          <a:off x="225192" y="2438400"/>
          <a:ext cx="7322011" cy="1828787"/>
        </p:xfrm>
        <a:graphic>
          <a:graphicData uri="http://schemas.openxmlformats.org/drawingml/2006/table">
            <a:tbl>
              <a:tblPr firstRow="1" firstCol="1" lastRow="1" lastCol="1" bandRow="1" bandCol="1"/>
              <a:tblGrid>
                <a:gridCol w="1070208">
                  <a:extLst>
                    <a:ext uri="{9D8B030D-6E8A-4147-A177-3AD203B41FA5}">
                      <a16:colId xmlns:a16="http://schemas.microsoft.com/office/drawing/2014/main" val="2865581689"/>
                    </a:ext>
                  </a:extLst>
                </a:gridCol>
                <a:gridCol w="990600">
                  <a:extLst>
                    <a:ext uri="{9D8B030D-6E8A-4147-A177-3AD203B41FA5}">
                      <a16:colId xmlns:a16="http://schemas.microsoft.com/office/drawing/2014/main" val="3658063145"/>
                    </a:ext>
                  </a:extLst>
                </a:gridCol>
                <a:gridCol w="762000">
                  <a:extLst>
                    <a:ext uri="{9D8B030D-6E8A-4147-A177-3AD203B41FA5}">
                      <a16:colId xmlns:a16="http://schemas.microsoft.com/office/drawing/2014/main" val="3424430971"/>
                    </a:ext>
                  </a:extLst>
                </a:gridCol>
                <a:gridCol w="838200">
                  <a:extLst>
                    <a:ext uri="{9D8B030D-6E8A-4147-A177-3AD203B41FA5}">
                      <a16:colId xmlns:a16="http://schemas.microsoft.com/office/drawing/2014/main" val="1960717849"/>
                    </a:ext>
                  </a:extLst>
                </a:gridCol>
                <a:gridCol w="762000">
                  <a:extLst>
                    <a:ext uri="{9D8B030D-6E8A-4147-A177-3AD203B41FA5}">
                      <a16:colId xmlns:a16="http://schemas.microsoft.com/office/drawing/2014/main" val="466282013"/>
                    </a:ext>
                  </a:extLst>
                </a:gridCol>
                <a:gridCol w="822259">
                  <a:extLst>
                    <a:ext uri="{9D8B030D-6E8A-4147-A177-3AD203B41FA5}">
                      <a16:colId xmlns:a16="http://schemas.microsoft.com/office/drawing/2014/main" val="2851903558"/>
                    </a:ext>
                  </a:extLst>
                </a:gridCol>
                <a:gridCol w="838817">
                  <a:extLst>
                    <a:ext uri="{9D8B030D-6E8A-4147-A177-3AD203B41FA5}">
                      <a16:colId xmlns:a16="http://schemas.microsoft.com/office/drawing/2014/main" val="2392705484"/>
                    </a:ext>
                  </a:extLst>
                </a:gridCol>
                <a:gridCol w="1237927">
                  <a:extLst>
                    <a:ext uri="{9D8B030D-6E8A-4147-A177-3AD203B41FA5}">
                      <a16:colId xmlns:a16="http://schemas.microsoft.com/office/drawing/2014/main" val="3492572013"/>
                    </a:ext>
                  </a:extLst>
                </a:gridCol>
              </a:tblGrid>
              <a:tr h="302154">
                <a:tc>
                  <a:txBody>
                    <a:bodyPr/>
                    <a:lstStyle/>
                    <a:p>
                      <a:pPr marL="16510" algn="ctr">
                        <a:lnSpc>
                          <a:spcPts val="675"/>
                        </a:lnSpc>
                        <a:spcBef>
                          <a:spcPts val="170"/>
                        </a:spcBef>
                        <a:buNone/>
                      </a:pPr>
                      <a:endParaRPr lang="en-US" sz="900" dirty="0">
                        <a:effectLst/>
                        <a:latin typeface="Aparajita" panose="02020603050405020304" pitchFamily="18" charset="0"/>
                        <a:ea typeface="Calibri" panose="020F0502020204030204" pitchFamily="34" charset="0"/>
                        <a:cs typeface="Aparajita" panose="02020603050405020304" pitchFamily="18" charset="0"/>
                      </a:endParaRPr>
                    </a:p>
                    <a:p>
                      <a:pPr marL="16510" algn="ctr">
                        <a:lnSpc>
                          <a:spcPts val="675"/>
                        </a:lnSpc>
                        <a:spcBef>
                          <a:spcPts val="170"/>
                        </a:spcBef>
                        <a:buNone/>
                      </a:pPr>
                      <a:r>
                        <a:rPr lang="en-US" sz="900" dirty="0">
                          <a:effectLst/>
                          <a:latin typeface="Aparajita" panose="02020603050405020304" pitchFamily="18" charset="0"/>
                          <a:ea typeface="Calibri" panose="020F0502020204030204" pitchFamily="34" charset="0"/>
                          <a:cs typeface="Aparajita" panose="02020603050405020304" pitchFamily="18" charset="0"/>
                        </a:rPr>
                        <a:t>Model</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56515" algn="ctr">
                        <a:lnSpc>
                          <a:spcPts val="675"/>
                        </a:lnSpc>
                        <a:spcBef>
                          <a:spcPts val="170"/>
                        </a:spcBef>
                        <a:buNone/>
                      </a:pPr>
                      <a:endParaRPr lang="en-US" sz="900" dirty="0">
                        <a:effectLst/>
                        <a:latin typeface="Aparajita" panose="02020603050405020304" pitchFamily="18" charset="0"/>
                        <a:ea typeface="Calibri" panose="020F0502020204030204" pitchFamily="34" charset="0"/>
                        <a:cs typeface="Aparajita" panose="02020603050405020304" pitchFamily="18" charset="0"/>
                      </a:endParaRPr>
                    </a:p>
                    <a:p>
                      <a:pPr marL="56515" algn="ctr">
                        <a:lnSpc>
                          <a:spcPts val="675"/>
                        </a:lnSpc>
                        <a:spcBef>
                          <a:spcPts val="170"/>
                        </a:spcBef>
                        <a:buNone/>
                      </a:pPr>
                      <a:r>
                        <a:rPr lang="en-US" sz="900" dirty="0">
                          <a:effectLst/>
                          <a:latin typeface="Aparajita" panose="02020603050405020304" pitchFamily="18" charset="0"/>
                          <a:ea typeface="Calibri" panose="020F0502020204030204" pitchFamily="34" charset="0"/>
                          <a:cs typeface="Aparajita" panose="02020603050405020304" pitchFamily="18" charset="0"/>
                        </a:rPr>
                        <a:t>Solar Panel</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3025" algn="ctr">
                        <a:lnSpc>
                          <a:spcPts val="675"/>
                        </a:lnSpc>
                        <a:spcBef>
                          <a:spcPts val="170"/>
                        </a:spcBef>
                        <a:buNone/>
                      </a:pPr>
                      <a:endParaRPr lang="en-US" sz="900" dirty="0">
                        <a:effectLst/>
                        <a:latin typeface="Aparajita" panose="02020603050405020304" pitchFamily="18" charset="0"/>
                        <a:ea typeface="Calibri" panose="020F0502020204030204" pitchFamily="34" charset="0"/>
                        <a:cs typeface="Aparajita" panose="02020603050405020304" pitchFamily="18" charset="0"/>
                      </a:endParaRPr>
                    </a:p>
                    <a:p>
                      <a:pPr marL="73025" algn="ctr">
                        <a:lnSpc>
                          <a:spcPts val="675"/>
                        </a:lnSpc>
                        <a:spcBef>
                          <a:spcPts val="170"/>
                        </a:spcBef>
                        <a:buNone/>
                      </a:pPr>
                      <a:r>
                        <a:rPr lang="en-US" sz="900" dirty="0">
                          <a:effectLst/>
                          <a:latin typeface="Aparajita" panose="02020603050405020304" pitchFamily="18" charset="0"/>
                          <a:ea typeface="Calibri" panose="020F0502020204030204" pitchFamily="34" charset="0"/>
                          <a:cs typeface="Aparajita" panose="02020603050405020304" pitchFamily="18" charset="0"/>
                        </a:rPr>
                        <a:t>LED Power</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3495" algn="ctr">
                        <a:lnSpc>
                          <a:spcPts val="675"/>
                        </a:lnSpc>
                        <a:spcBef>
                          <a:spcPts val="170"/>
                        </a:spcBef>
                        <a:buNone/>
                      </a:pPr>
                      <a:endParaRPr lang="en-US" sz="900" dirty="0">
                        <a:effectLst/>
                        <a:latin typeface="Aparajita" panose="02020603050405020304" pitchFamily="18" charset="0"/>
                        <a:ea typeface="Calibri" panose="020F0502020204030204" pitchFamily="34" charset="0"/>
                        <a:cs typeface="Aparajita" panose="02020603050405020304" pitchFamily="18" charset="0"/>
                      </a:endParaRPr>
                    </a:p>
                    <a:p>
                      <a:pPr marL="23495" algn="ctr">
                        <a:lnSpc>
                          <a:spcPts val="675"/>
                        </a:lnSpc>
                        <a:spcBef>
                          <a:spcPts val="170"/>
                        </a:spcBef>
                        <a:buNone/>
                      </a:pPr>
                      <a:r>
                        <a:rPr lang="en-US" sz="900" dirty="0">
                          <a:effectLst/>
                          <a:latin typeface="Aparajita" panose="02020603050405020304" pitchFamily="18" charset="0"/>
                          <a:ea typeface="Calibri" panose="020F0502020204030204" pitchFamily="34" charset="0"/>
                          <a:cs typeface="Aparajita" panose="02020603050405020304" pitchFamily="18" charset="0"/>
                        </a:rPr>
                        <a:t>Distribution type</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7145" algn="ctr">
                        <a:lnSpc>
                          <a:spcPts val="675"/>
                        </a:lnSpc>
                        <a:spcBef>
                          <a:spcPts val="170"/>
                        </a:spcBef>
                        <a:buNone/>
                      </a:pPr>
                      <a:endParaRPr lang="en-US" sz="900" dirty="0">
                        <a:effectLst/>
                        <a:latin typeface="Aparajita" panose="02020603050405020304" pitchFamily="18" charset="0"/>
                        <a:ea typeface="Calibri" panose="020F0502020204030204" pitchFamily="34" charset="0"/>
                        <a:cs typeface="Aparajita" panose="02020603050405020304" pitchFamily="18" charset="0"/>
                      </a:endParaRPr>
                    </a:p>
                    <a:p>
                      <a:pPr marL="17145" algn="ctr">
                        <a:lnSpc>
                          <a:spcPts val="675"/>
                        </a:lnSpc>
                        <a:spcBef>
                          <a:spcPts val="170"/>
                        </a:spcBef>
                        <a:buNone/>
                      </a:pPr>
                      <a:r>
                        <a:rPr lang="en-US" sz="900" dirty="0">
                          <a:effectLst/>
                          <a:latin typeface="Aparajita" panose="02020603050405020304" pitchFamily="18" charset="0"/>
                          <a:ea typeface="Calibri" panose="020F0502020204030204" pitchFamily="34" charset="0"/>
                          <a:cs typeface="Aparajita" panose="02020603050405020304" pitchFamily="18" charset="0"/>
                        </a:rPr>
                        <a:t>LED Color Temp</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78105" algn="ctr">
                        <a:lnSpc>
                          <a:spcPts val="625"/>
                        </a:lnSpc>
                        <a:spcBef>
                          <a:spcPts val="215"/>
                        </a:spcBef>
                        <a:buNone/>
                      </a:pPr>
                      <a:endParaRPr lang="en-US" sz="900" dirty="0">
                        <a:effectLst/>
                        <a:latin typeface="Aparajita" panose="02020603050405020304" pitchFamily="18" charset="0"/>
                        <a:ea typeface="Calibri" panose="020F0502020204030204" pitchFamily="34" charset="0"/>
                        <a:cs typeface="Aparajita" panose="02020603050405020304" pitchFamily="18" charset="0"/>
                      </a:endParaRPr>
                    </a:p>
                    <a:p>
                      <a:pPr marL="78105" algn="ctr">
                        <a:lnSpc>
                          <a:spcPts val="625"/>
                        </a:lnSpc>
                        <a:spcBef>
                          <a:spcPts val="215"/>
                        </a:spcBef>
                        <a:buNone/>
                      </a:pPr>
                      <a:r>
                        <a:rPr lang="en-US" sz="900" dirty="0">
                          <a:effectLst/>
                          <a:latin typeface="Aparajita" panose="02020603050405020304" pitchFamily="18" charset="0"/>
                          <a:ea typeface="Calibri" panose="020F0502020204030204" pitchFamily="34" charset="0"/>
                          <a:cs typeface="Aparajita" panose="02020603050405020304" pitchFamily="18" charset="0"/>
                        </a:rPr>
                        <a:t>Battery Options</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19685" algn="ctr">
                        <a:lnSpc>
                          <a:spcPts val="675"/>
                        </a:lnSpc>
                        <a:spcBef>
                          <a:spcPts val="170"/>
                        </a:spcBef>
                        <a:buNone/>
                      </a:pPr>
                      <a:endParaRPr lang="en-US" sz="900" dirty="0">
                        <a:effectLst/>
                        <a:latin typeface="Aparajita" panose="02020603050405020304" pitchFamily="18" charset="0"/>
                        <a:ea typeface="Calibri" panose="020F0502020204030204" pitchFamily="34" charset="0"/>
                        <a:cs typeface="Aparajita" panose="02020603050405020304" pitchFamily="18" charset="0"/>
                      </a:endParaRPr>
                    </a:p>
                    <a:p>
                      <a:pPr marL="19685" algn="ctr">
                        <a:lnSpc>
                          <a:spcPts val="675"/>
                        </a:lnSpc>
                        <a:spcBef>
                          <a:spcPts val="170"/>
                        </a:spcBef>
                        <a:buNone/>
                      </a:pPr>
                      <a:r>
                        <a:rPr lang="en-US" sz="900" dirty="0">
                          <a:effectLst/>
                          <a:latin typeface="Aparajita" panose="02020603050405020304" pitchFamily="18" charset="0"/>
                          <a:ea typeface="Calibri" panose="020F0502020204030204" pitchFamily="34" charset="0"/>
                          <a:cs typeface="Aparajita" panose="02020603050405020304" pitchFamily="18" charset="0"/>
                        </a:rPr>
                        <a:t>Body Color</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0955" algn="ctr">
                        <a:lnSpc>
                          <a:spcPts val="675"/>
                        </a:lnSpc>
                        <a:spcBef>
                          <a:spcPts val="170"/>
                        </a:spcBef>
                        <a:buNone/>
                      </a:pPr>
                      <a:endParaRPr lang="en-US" sz="900" dirty="0">
                        <a:effectLst/>
                        <a:latin typeface="Aparajita" panose="02020603050405020304" pitchFamily="18" charset="0"/>
                        <a:ea typeface="Calibri" panose="020F0502020204030204" pitchFamily="34" charset="0"/>
                        <a:cs typeface="Aparajita" panose="02020603050405020304" pitchFamily="18" charset="0"/>
                      </a:endParaRPr>
                    </a:p>
                    <a:p>
                      <a:pPr marL="20955" algn="ctr">
                        <a:lnSpc>
                          <a:spcPts val="675"/>
                        </a:lnSpc>
                        <a:spcBef>
                          <a:spcPts val="170"/>
                        </a:spcBef>
                        <a:buNone/>
                      </a:pPr>
                      <a:r>
                        <a:rPr lang="en-US" sz="900" dirty="0">
                          <a:effectLst/>
                          <a:latin typeface="Aparajita" panose="02020603050405020304" pitchFamily="18" charset="0"/>
                          <a:ea typeface="Calibri" panose="020F0502020204030204" pitchFamily="34" charset="0"/>
                          <a:cs typeface="Aparajita" panose="02020603050405020304" pitchFamily="18" charset="0"/>
                        </a:rPr>
                        <a:t>Options</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64665348"/>
                  </a:ext>
                </a:extLst>
              </a:tr>
              <a:tr h="1526633">
                <a:tc>
                  <a:txBody>
                    <a:bodyPr/>
                    <a:lstStyle/>
                    <a:p>
                      <a:pPr marL="16510" algn="ctr">
                        <a:spcBef>
                          <a:spcPts val="170"/>
                        </a:spcBef>
                        <a:buNone/>
                      </a:pPr>
                      <a:r>
                        <a:rPr lang="en-US" sz="900" dirty="0">
                          <a:solidFill>
                            <a:srgbClr val="000000"/>
                          </a:solidFill>
                          <a:effectLst/>
                          <a:latin typeface="Aparajita" panose="02020603050405020304" pitchFamily="18" charset="0"/>
                          <a:ea typeface="Calibri" panose="020F0502020204030204" pitchFamily="34" charset="0"/>
                          <a:cs typeface="Aparajita" panose="02020603050405020304" pitchFamily="18" charset="0"/>
                        </a:rPr>
                        <a:t>HIGHLIGHT </a:t>
                      </a:r>
                    </a:p>
                    <a:p>
                      <a:pPr marL="16510" algn="ctr">
                        <a:spcBef>
                          <a:spcPts val="170"/>
                        </a:spcBef>
                        <a:buNone/>
                      </a:pPr>
                      <a:r>
                        <a:rPr lang="en-US" sz="900" dirty="0">
                          <a:solidFill>
                            <a:srgbClr val="000000"/>
                          </a:solidFill>
                          <a:effectLst/>
                          <a:latin typeface="Aparajita" panose="02020603050405020304" pitchFamily="18" charset="0"/>
                          <a:ea typeface="Calibri" panose="020F0502020204030204" pitchFamily="34" charset="0"/>
                          <a:cs typeface="Aparajita" panose="02020603050405020304" pitchFamily="18" charset="0"/>
                        </a:rPr>
                        <a:t>SP-EDGSL</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AD2EA"/>
                    </a:solidFill>
                  </a:tcPr>
                </a:tc>
                <a:tc>
                  <a:txBody>
                    <a:bodyPr/>
                    <a:lstStyle/>
                    <a:p>
                      <a:pPr marL="56515" algn="ctr">
                        <a:spcBef>
                          <a:spcPts val="285"/>
                        </a:spcBef>
                        <a:buNone/>
                      </a:pPr>
                      <a:r>
                        <a:rPr lang="en-US" sz="900" dirty="0">
                          <a:solidFill>
                            <a:srgbClr val="000000"/>
                          </a:solidFill>
                          <a:effectLst/>
                          <a:latin typeface="Aparajita" panose="02020603050405020304" pitchFamily="18" charset="0"/>
                          <a:ea typeface="Calibri" panose="020F0502020204030204" pitchFamily="34" charset="0"/>
                          <a:cs typeface="Aparajita" panose="02020603050405020304" pitchFamily="18" charset="0"/>
                        </a:rPr>
                        <a:t>15W</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p>
                      <a:pPr marL="56515" algn="ctr">
                        <a:spcBef>
                          <a:spcPts val="290"/>
                        </a:spcBef>
                        <a:buNone/>
                      </a:pP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AD2EA"/>
                    </a:solidFill>
                  </a:tcPr>
                </a:tc>
                <a:tc>
                  <a:txBody>
                    <a:bodyPr/>
                    <a:lstStyle/>
                    <a:p>
                      <a:pPr marL="73025" algn="ctr">
                        <a:spcBef>
                          <a:spcPts val="290"/>
                        </a:spcBef>
                        <a:buNone/>
                      </a:pPr>
                      <a:r>
                        <a:rPr lang="en-US" sz="900" dirty="0">
                          <a:solidFill>
                            <a:srgbClr val="000000"/>
                          </a:solidFill>
                          <a:effectLst/>
                          <a:latin typeface="Aparajita" panose="02020603050405020304" pitchFamily="18" charset="0"/>
                          <a:ea typeface="Calibri" panose="020F0502020204030204" pitchFamily="34" charset="0"/>
                          <a:cs typeface="Aparajita" panose="02020603050405020304" pitchFamily="18" charset="0"/>
                        </a:rPr>
                        <a:t>15W</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AD2EA"/>
                    </a:solidFill>
                  </a:tcPr>
                </a:tc>
                <a:tc>
                  <a:txBody>
                    <a:bodyPr/>
                    <a:lstStyle/>
                    <a:p>
                      <a:pPr marL="277495" algn="l" rtl="0">
                        <a:spcBef>
                          <a:spcPts val="290"/>
                        </a:spcBef>
                        <a:buNone/>
                        <a:tabLst>
                          <a:tab pos="133350" algn="l"/>
                        </a:tabLst>
                      </a:pPr>
                      <a:r>
                        <a:rPr lang="en-US" sz="900" dirty="0">
                          <a:effectLst/>
                          <a:latin typeface="Aparajita" panose="02020603050405020304" pitchFamily="18" charset="0"/>
                          <a:ea typeface="Calibri" panose="020F0502020204030204" pitchFamily="34" charset="0"/>
                          <a:cs typeface="Aparajita" panose="02020603050405020304" pitchFamily="18" charset="0"/>
                        </a:rPr>
                        <a:t>2 – Type II</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AD2EA"/>
                    </a:solidFill>
                  </a:tcPr>
                </a:tc>
                <a:tc>
                  <a:txBody>
                    <a:bodyPr/>
                    <a:lstStyle/>
                    <a:p>
                      <a:pPr marL="17145" algn="ctr">
                        <a:spcBef>
                          <a:spcPts val="170"/>
                        </a:spcBef>
                        <a:buNone/>
                      </a:pPr>
                      <a:r>
                        <a:rPr lang="en-US" sz="900" dirty="0">
                          <a:solidFill>
                            <a:srgbClr val="000000"/>
                          </a:solidFill>
                          <a:effectLst/>
                          <a:latin typeface="Aparajita" panose="02020603050405020304" pitchFamily="18" charset="0"/>
                          <a:ea typeface="Calibri" panose="020F0502020204030204" pitchFamily="34" charset="0"/>
                          <a:cs typeface="Aparajita" panose="02020603050405020304" pitchFamily="18" charset="0"/>
                        </a:rPr>
                        <a:t>57K</a:t>
                      </a:r>
                    </a:p>
                    <a:p>
                      <a:pPr marL="180340">
                        <a:spcBef>
                          <a:spcPts val="285"/>
                        </a:spcBef>
                        <a:buNone/>
                      </a:pPr>
                      <a:r>
                        <a:rPr lang="en-US" sz="900" dirty="0">
                          <a:effectLst/>
                          <a:latin typeface="Aparajita" panose="02020603050405020304" pitchFamily="18" charset="0"/>
                          <a:ea typeface="Calibri" panose="020F0502020204030204" pitchFamily="34" charset="0"/>
                          <a:cs typeface="Aparajita" panose="02020603050405020304" pitchFamily="18" charset="0"/>
                        </a:rPr>
                        <a:t> </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AD2EA"/>
                    </a:solidFill>
                  </a:tcPr>
                </a:tc>
                <a:tc>
                  <a:txBody>
                    <a:bodyPr/>
                    <a:lstStyle/>
                    <a:p>
                      <a:pPr marL="78105" algn="ctr">
                        <a:spcBef>
                          <a:spcPts val="290"/>
                        </a:spcBef>
                        <a:buNone/>
                      </a:pPr>
                      <a:r>
                        <a:rPr lang="en-US" sz="900" dirty="0">
                          <a:solidFill>
                            <a:srgbClr val="000000"/>
                          </a:solidFill>
                          <a:effectLst/>
                          <a:latin typeface="Aparajita" panose="02020603050405020304" pitchFamily="18" charset="0"/>
                          <a:ea typeface="Calibri" panose="020F0502020204030204" pitchFamily="34" charset="0"/>
                          <a:cs typeface="Aparajita" panose="02020603050405020304" pitchFamily="18" charset="0"/>
                        </a:rPr>
                        <a:t>31AH</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p>
                      <a:pPr marL="78105" algn="ctr">
                        <a:spcBef>
                          <a:spcPts val="290"/>
                        </a:spcBef>
                        <a:buNone/>
                      </a:pPr>
                      <a:r>
                        <a:rPr lang="en-US" sz="900" dirty="0">
                          <a:effectLst/>
                          <a:latin typeface="Aparajita" panose="02020603050405020304" pitchFamily="18" charset="0"/>
                          <a:ea typeface="Calibri" panose="020F0502020204030204" pitchFamily="34" charset="0"/>
                          <a:cs typeface="Aparajita" panose="02020603050405020304" pitchFamily="18" charset="0"/>
                        </a:rPr>
                        <a:t> </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AD2EA"/>
                    </a:solidFill>
                  </a:tcPr>
                </a:tc>
                <a:tc>
                  <a:txBody>
                    <a:bodyPr/>
                    <a:lstStyle/>
                    <a:p>
                      <a:pPr marL="19685" marR="139700" algn="ctr">
                        <a:lnSpc>
                          <a:spcPct val="140000"/>
                        </a:lnSpc>
                        <a:spcBef>
                          <a:spcPts val="120"/>
                        </a:spcBef>
                        <a:buNone/>
                      </a:pPr>
                      <a:r>
                        <a:rPr lang="en-US" sz="900" b="1" dirty="0">
                          <a:solidFill>
                            <a:srgbClr val="000000"/>
                          </a:solidFill>
                          <a:effectLst/>
                          <a:latin typeface="Aparajita" panose="02020603050405020304" pitchFamily="18" charset="0"/>
                          <a:ea typeface="Calibri" panose="020F0502020204030204" pitchFamily="34" charset="0"/>
                          <a:cs typeface="Aparajita" panose="02020603050405020304" pitchFamily="18" charset="0"/>
                        </a:rPr>
                        <a:t>BLK- </a:t>
                      </a:r>
                      <a:r>
                        <a:rPr lang="en-US" sz="900" b="0" dirty="0">
                          <a:solidFill>
                            <a:srgbClr val="000000"/>
                          </a:solidFill>
                          <a:effectLst/>
                          <a:latin typeface="Aparajita" panose="02020603050405020304" pitchFamily="18" charset="0"/>
                          <a:ea typeface="Calibri" panose="020F0502020204030204" pitchFamily="34" charset="0"/>
                          <a:cs typeface="Aparajita" panose="02020603050405020304" pitchFamily="18" charset="0"/>
                        </a:rPr>
                        <a:t>Black</a:t>
                      </a:r>
                      <a:endParaRPr lang="en-IL" sz="900" b="0" dirty="0">
                        <a:effectLst/>
                        <a:latin typeface="Aparajita" panose="02020603050405020304" pitchFamily="18" charset="0"/>
                        <a:ea typeface="Calibri" panose="020F0502020204030204" pitchFamily="34" charset="0"/>
                        <a:cs typeface="Aparajita" panose="02020603050405020304" pitchFamily="18" charset="0"/>
                      </a:endParaRPr>
                    </a:p>
                    <a:p>
                      <a:pPr marL="19685" marR="139700" algn="ctr">
                        <a:lnSpc>
                          <a:spcPct val="140000"/>
                        </a:lnSpc>
                        <a:spcBef>
                          <a:spcPts val="120"/>
                        </a:spcBef>
                        <a:buNone/>
                      </a:pPr>
                      <a:r>
                        <a:rPr lang="en-US" sz="900" dirty="0">
                          <a:effectLst/>
                          <a:latin typeface="Aparajita" panose="02020603050405020304" pitchFamily="18" charset="0"/>
                          <a:ea typeface="Calibri" panose="020F0502020204030204" pitchFamily="34" charset="0"/>
                          <a:cs typeface="Aparajita" panose="02020603050405020304" pitchFamily="18" charset="0"/>
                        </a:rPr>
                        <a:t> </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AD2EA"/>
                    </a:solidFill>
                  </a:tcPr>
                </a:tc>
                <a:tc>
                  <a:txBody>
                    <a:bodyPr/>
                    <a:lstStyle/>
                    <a:p>
                      <a:pPr marL="180340">
                        <a:spcBef>
                          <a:spcPts val="290"/>
                        </a:spcBef>
                        <a:buNone/>
                        <a:tabLst>
                          <a:tab pos="121920" algn="l"/>
                        </a:tabLst>
                      </a:pPr>
                      <a:r>
                        <a:rPr lang="en-US" sz="900" b="1" dirty="0">
                          <a:solidFill>
                            <a:srgbClr val="000000"/>
                          </a:solidFill>
                          <a:effectLst/>
                          <a:latin typeface="Aparajita" panose="02020603050405020304" pitchFamily="18" charset="0"/>
                          <a:ea typeface="Calibri" panose="020F0502020204030204" pitchFamily="34" charset="0"/>
                          <a:cs typeface="Aparajita" panose="02020603050405020304" pitchFamily="18" charset="0"/>
                        </a:rPr>
                        <a:t>00</a:t>
                      </a:r>
                      <a:r>
                        <a:rPr lang="en-US" sz="900" dirty="0">
                          <a:solidFill>
                            <a:srgbClr val="000000"/>
                          </a:solidFill>
                          <a:effectLst/>
                          <a:latin typeface="Aparajita" panose="02020603050405020304" pitchFamily="18" charset="0"/>
                          <a:ea typeface="Calibri" panose="020F0502020204030204" pitchFamily="34" charset="0"/>
                          <a:cs typeface="Aparajita" panose="02020603050405020304" pitchFamily="18" charset="0"/>
                        </a:rPr>
                        <a:t>- No motion sensor</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p>
                      <a:pPr marL="180340">
                        <a:spcBef>
                          <a:spcPts val="290"/>
                        </a:spcBef>
                        <a:buNone/>
                        <a:tabLst>
                          <a:tab pos="121920" algn="l"/>
                        </a:tabLst>
                      </a:pPr>
                      <a:r>
                        <a:rPr lang="en-US" sz="900" b="1" dirty="0">
                          <a:solidFill>
                            <a:srgbClr val="000000"/>
                          </a:solidFill>
                          <a:effectLst/>
                          <a:latin typeface="Aparajita" panose="02020603050405020304" pitchFamily="18" charset="0"/>
                          <a:ea typeface="Calibri" panose="020F0502020204030204" pitchFamily="34" charset="0"/>
                          <a:cs typeface="Aparajita" panose="02020603050405020304" pitchFamily="18" charset="0"/>
                        </a:rPr>
                        <a:t>01</a:t>
                      </a:r>
                      <a:r>
                        <a:rPr lang="en-US" sz="900" dirty="0">
                          <a:solidFill>
                            <a:srgbClr val="000000"/>
                          </a:solidFill>
                          <a:effectLst/>
                          <a:latin typeface="Aparajita" panose="02020603050405020304" pitchFamily="18" charset="0"/>
                          <a:ea typeface="Calibri" panose="020F0502020204030204" pitchFamily="34" charset="0"/>
                          <a:cs typeface="Aparajita" panose="02020603050405020304" pitchFamily="18" charset="0"/>
                        </a:rPr>
                        <a:t>-Motion sensor</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p>
                      <a:pPr marL="180340">
                        <a:spcBef>
                          <a:spcPts val="290"/>
                        </a:spcBef>
                        <a:buNone/>
                        <a:tabLst>
                          <a:tab pos="121920" algn="l"/>
                        </a:tabLst>
                      </a:pPr>
                      <a:r>
                        <a:rPr lang="en-US" sz="900" dirty="0">
                          <a:effectLst/>
                          <a:latin typeface="Aparajita" panose="02020603050405020304" pitchFamily="18" charset="0"/>
                          <a:ea typeface="Calibri" panose="020F0502020204030204" pitchFamily="34" charset="0"/>
                          <a:cs typeface="Aparajita" panose="02020603050405020304" pitchFamily="18" charset="0"/>
                        </a:rPr>
                        <a:t> </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p>
                      <a:pPr marL="180340">
                        <a:spcBef>
                          <a:spcPts val="290"/>
                        </a:spcBef>
                        <a:buNone/>
                        <a:tabLst>
                          <a:tab pos="121920" algn="l"/>
                        </a:tabLst>
                      </a:pPr>
                      <a:r>
                        <a:rPr lang="en-US" sz="900" dirty="0">
                          <a:effectLst/>
                          <a:latin typeface="Aparajita" panose="02020603050405020304" pitchFamily="18" charset="0"/>
                          <a:ea typeface="Calibri" panose="020F0502020204030204" pitchFamily="34" charset="0"/>
                          <a:cs typeface="Aparajita" panose="02020603050405020304" pitchFamily="18" charset="0"/>
                        </a:rPr>
                        <a:t> </a:t>
                      </a:r>
                      <a:endParaRPr lang="en-IL" sz="900" dirty="0">
                        <a:effectLst/>
                        <a:latin typeface="Aparajita" panose="02020603050405020304" pitchFamily="18" charset="0"/>
                        <a:ea typeface="Calibri" panose="020F0502020204030204" pitchFamily="34" charset="0"/>
                        <a:cs typeface="Aparajita"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AD2EA"/>
                    </a:solidFill>
                  </a:tcPr>
                </a:tc>
                <a:extLst>
                  <a:ext uri="{0D108BD9-81ED-4DB2-BD59-A6C34878D82A}">
                    <a16:rowId xmlns:a16="http://schemas.microsoft.com/office/drawing/2014/main" val="93218783"/>
                  </a:ext>
                </a:extLst>
              </a:tr>
            </a:tbl>
          </a:graphicData>
        </a:graphic>
      </p:graphicFrame>
      <p:sp>
        <p:nvSpPr>
          <p:cNvPr id="4" name="object 2">
            <a:extLst>
              <a:ext uri="{FF2B5EF4-FFF2-40B4-BE49-F238E27FC236}">
                <a16:creationId xmlns:a16="http://schemas.microsoft.com/office/drawing/2014/main" id="{6FE390B6-DF94-8A9B-0ADB-282D5CFBC8FF}"/>
              </a:ext>
            </a:extLst>
          </p:cNvPr>
          <p:cNvSpPr txBox="1">
            <a:spLocks/>
          </p:cNvSpPr>
          <p:nvPr/>
        </p:nvSpPr>
        <p:spPr>
          <a:xfrm>
            <a:off x="4648200" y="217355"/>
            <a:ext cx="3124200" cy="443711"/>
          </a:xfrm>
          <a:prstGeom prst="rect">
            <a:avLst/>
          </a:prstGeom>
        </p:spPr>
        <p:txBody>
          <a:bodyPr vert="horz" wrap="square" lIns="0" tIns="12700" rIns="0" bIns="0" rtlCol="0">
            <a:spAutoFit/>
          </a:bodyPr>
          <a:lstStyle>
            <a:lvl1pPr>
              <a:defRPr>
                <a:latin typeface="+mj-lt"/>
                <a:ea typeface="+mj-ea"/>
                <a:cs typeface="+mj-cs"/>
              </a:defRPr>
            </a:lvl1pPr>
          </a:lstStyle>
          <a:p>
            <a:pPr marL="12700">
              <a:spcBef>
                <a:spcPts val="100"/>
              </a:spcBef>
            </a:pPr>
            <a:r>
              <a:rPr lang="en-US" sz="2800" b="1" spc="-114" dirty="0">
                <a:solidFill>
                  <a:srgbClr val="426986"/>
                </a:solidFill>
                <a:latin typeface="Aparajita" panose="02020603050405020304" pitchFamily="18" charset="0"/>
                <a:cs typeface="Aparajita" panose="02020603050405020304" pitchFamily="18" charset="0"/>
              </a:rPr>
              <a:t>HIGHLIGHT SP-EDGSL</a:t>
            </a:r>
            <a:endParaRPr lang="en-US" sz="2800" b="1" dirty="0">
              <a:solidFill>
                <a:srgbClr val="426986"/>
              </a:solidFill>
              <a:latin typeface="Aparajita" panose="02020603050405020304" pitchFamily="18" charset="0"/>
              <a:cs typeface="Aparajita"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object 6"/>
          <p:cNvSpPr txBox="1">
            <a:spLocks noGrp="1"/>
          </p:cNvSpPr>
          <p:nvPr>
            <p:ph type="title"/>
          </p:nvPr>
        </p:nvSpPr>
        <p:spPr>
          <a:xfrm>
            <a:off x="2890839" y="2740931"/>
            <a:ext cx="1820545" cy="452119"/>
          </a:xfrm>
          <a:prstGeom prst="rect">
            <a:avLst/>
          </a:prstGeom>
        </p:spPr>
        <p:txBody>
          <a:bodyPr vert="horz" wrap="square" lIns="0" tIns="12065" rIns="0" bIns="0" rtlCol="0">
            <a:spAutoFit/>
          </a:bodyPr>
          <a:lstStyle/>
          <a:p>
            <a:pPr marL="12700">
              <a:lnSpc>
                <a:spcPct val="100000"/>
              </a:lnSpc>
              <a:spcBef>
                <a:spcPts val="95"/>
              </a:spcBef>
            </a:pPr>
            <a:r>
              <a:rPr dirty="0">
                <a:latin typeface="Aparajita" panose="02020603050405020304" pitchFamily="18" charset="0"/>
                <a:cs typeface="Aparajita" panose="02020603050405020304" pitchFamily="18" charset="0"/>
              </a:rPr>
              <a:t>Contact</a:t>
            </a:r>
            <a:r>
              <a:rPr spc="120" dirty="0">
                <a:latin typeface="Aparajita" panose="02020603050405020304" pitchFamily="18" charset="0"/>
                <a:cs typeface="Aparajita" panose="02020603050405020304" pitchFamily="18" charset="0"/>
              </a:rPr>
              <a:t> </a:t>
            </a:r>
            <a:r>
              <a:rPr spc="30" dirty="0">
                <a:latin typeface="Aparajita" panose="02020603050405020304" pitchFamily="18" charset="0"/>
                <a:cs typeface="Aparajita" panose="02020603050405020304" pitchFamily="18" charset="0"/>
              </a:rPr>
              <a:t>us</a:t>
            </a:r>
          </a:p>
        </p:txBody>
      </p:sp>
      <p:sp>
        <p:nvSpPr>
          <p:cNvPr id="7" name="object 7"/>
          <p:cNvSpPr/>
          <p:nvPr/>
        </p:nvSpPr>
        <p:spPr>
          <a:xfrm>
            <a:off x="2131136" y="3789431"/>
            <a:ext cx="285750" cy="285750"/>
          </a:xfrm>
          <a:custGeom>
            <a:avLst/>
            <a:gdLst/>
            <a:ahLst/>
            <a:cxnLst/>
            <a:rect l="l" t="t" r="r" b="b"/>
            <a:pathLst>
              <a:path w="285750" h="285750">
                <a:moveTo>
                  <a:pt x="161826" y="285750"/>
                </a:moveTo>
                <a:lnTo>
                  <a:pt x="126751" y="285750"/>
                </a:lnTo>
                <a:lnTo>
                  <a:pt x="98676" y="281223"/>
                </a:lnTo>
                <a:lnTo>
                  <a:pt x="59066" y="260743"/>
                </a:lnTo>
                <a:lnTo>
                  <a:pt x="27834" y="229511"/>
                </a:lnTo>
                <a:lnTo>
                  <a:pt x="7354" y="189901"/>
                </a:lnTo>
                <a:lnTo>
                  <a:pt x="0" y="144288"/>
                </a:lnTo>
                <a:lnTo>
                  <a:pt x="7354" y="98675"/>
                </a:lnTo>
                <a:lnTo>
                  <a:pt x="27834" y="59066"/>
                </a:lnTo>
                <a:lnTo>
                  <a:pt x="59066" y="27834"/>
                </a:lnTo>
                <a:lnTo>
                  <a:pt x="98676" y="7354"/>
                </a:lnTo>
                <a:lnTo>
                  <a:pt x="144288" y="0"/>
                </a:lnTo>
                <a:lnTo>
                  <a:pt x="189901" y="7354"/>
                </a:lnTo>
                <a:lnTo>
                  <a:pt x="229511" y="27834"/>
                </a:lnTo>
                <a:lnTo>
                  <a:pt x="260743" y="59066"/>
                </a:lnTo>
                <a:lnTo>
                  <a:pt x="266400" y="70008"/>
                </a:lnTo>
                <a:lnTo>
                  <a:pt x="84322" y="70008"/>
                </a:lnTo>
                <a:lnTo>
                  <a:pt x="79705" y="72086"/>
                </a:lnTo>
                <a:lnTo>
                  <a:pt x="76415" y="75665"/>
                </a:lnTo>
                <a:lnTo>
                  <a:pt x="73529" y="78897"/>
                </a:lnTo>
                <a:lnTo>
                  <a:pt x="71913" y="83052"/>
                </a:lnTo>
                <a:lnTo>
                  <a:pt x="71971" y="88939"/>
                </a:lnTo>
                <a:lnTo>
                  <a:pt x="85072" y="136728"/>
                </a:lnTo>
                <a:lnTo>
                  <a:pt x="112891" y="176147"/>
                </a:lnTo>
                <a:lnTo>
                  <a:pt x="152311" y="203966"/>
                </a:lnTo>
                <a:lnTo>
                  <a:pt x="200099" y="217068"/>
                </a:lnTo>
                <a:lnTo>
                  <a:pt x="204947" y="217529"/>
                </a:lnTo>
                <a:lnTo>
                  <a:pt x="266938" y="217529"/>
                </a:lnTo>
                <a:lnTo>
                  <a:pt x="260743" y="229511"/>
                </a:lnTo>
                <a:lnTo>
                  <a:pt x="229511" y="260743"/>
                </a:lnTo>
                <a:lnTo>
                  <a:pt x="189901" y="281223"/>
                </a:lnTo>
                <a:lnTo>
                  <a:pt x="161826" y="285750"/>
                </a:lnTo>
                <a:close/>
              </a:path>
              <a:path w="285750" h="285750">
                <a:moveTo>
                  <a:pt x="161834" y="170029"/>
                </a:moveTo>
                <a:lnTo>
                  <a:pt x="148925" y="161698"/>
                </a:lnTo>
                <a:lnTo>
                  <a:pt x="137341" y="151640"/>
                </a:lnTo>
                <a:lnTo>
                  <a:pt x="127283" y="140056"/>
                </a:lnTo>
                <a:lnTo>
                  <a:pt x="118951" y="127147"/>
                </a:lnTo>
                <a:lnTo>
                  <a:pt x="132861" y="113237"/>
                </a:lnTo>
                <a:lnTo>
                  <a:pt x="134534" y="106600"/>
                </a:lnTo>
                <a:lnTo>
                  <a:pt x="131129" y="95519"/>
                </a:lnTo>
                <a:lnTo>
                  <a:pt x="130090" y="90440"/>
                </a:lnTo>
                <a:lnTo>
                  <a:pt x="128532" y="76588"/>
                </a:lnTo>
                <a:lnTo>
                  <a:pt x="121202" y="70008"/>
                </a:lnTo>
                <a:lnTo>
                  <a:pt x="266400" y="70008"/>
                </a:lnTo>
                <a:lnTo>
                  <a:pt x="281223" y="98675"/>
                </a:lnTo>
                <a:lnTo>
                  <a:pt x="285750" y="126751"/>
                </a:lnTo>
                <a:lnTo>
                  <a:pt x="285750" y="154446"/>
                </a:lnTo>
                <a:lnTo>
                  <a:pt x="182381" y="154446"/>
                </a:lnTo>
                <a:lnTo>
                  <a:pt x="175743" y="156120"/>
                </a:lnTo>
                <a:lnTo>
                  <a:pt x="161834" y="170029"/>
                </a:lnTo>
                <a:close/>
              </a:path>
              <a:path w="285750" h="285750">
                <a:moveTo>
                  <a:pt x="266938" y="217529"/>
                </a:moveTo>
                <a:lnTo>
                  <a:pt x="204947" y="217529"/>
                </a:lnTo>
                <a:lnTo>
                  <a:pt x="209795" y="215913"/>
                </a:lnTo>
                <a:lnTo>
                  <a:pt x="216952" y="209334"/>
                </a:lnTo>
                <a:lnTo>
                  <a:pt x="219030" y="204716"/>
                </a:lnTo>
                <a:lnTo>
                  <a:pt x="218972" y="167836"/>
                </a:lnTo>
                <a:lnTo>
                  <a:pt x="212393" y="160449"/>
                </a:lnTo>
                <a:lnTo>
                  <a:pt x="198541" y="158890"/>
                </a:lnTo>
                <a:lnTo>
                  <a:pt x="193462" y="157851"/>
                </a:lnTo>
                <a:lnTo>
                  <a:pt x="182381" y="154446"/>
                </a:lnTo>
                <a:lnTo>
                  <a:pt x="285750" y="154446"/>
                </a:lnTo>
                <a:lnTo>
                  <a:pt x="285750" y="161826"/>
                </a:lnTo>
                <a:lnTo>
                  <a:pt x="281223" y="189901"/>
                </a:lnTo>
                <a:lnTo>
                  <a:pt x="266938" y="217529"/>
                </a:lnTo>
                <a:close/>
              </a:path>
            </a:pathLst>
          </a:custGeom>
          <a:solidFill>
            <a:srgbClr val="1278A0"/>
          </a:solidFill>
        </p:spPr>
        <p:txBody>
          <a:bodyPr wrap="square" lIns="0" tIns="0" rIns="0" bIns="0" rtlCol="0"/>
          <a:lstStyle/>
          <a:p>
            <a:endParaRPr>
              <a:latin typeface="Aparajita" panose="02020603050405020304" pitchFamily="18" charset="0"/>
              <a:cs typeface="Aparajita" panose="02020603050405020304" pitchFamily="18" charset="0"/>
            </a:endParaRPr>
          </a:p>
        </p:txBody>
      </p:sp>
      <p:sp>
        <p:nvSpPr>
          <p:cNvPr id="8" name="object 8"/>
          <p:cNvSpPr txBox="1"/>
          <p:nvPr/>
        </p:nvSpPr>
        <p:spPr>
          <a:xfrm>
            <a:off x="2857857" y="3701824"/>
            <a:ext cx="2731770" cy="558800"/>
          </a:xfrm>
          <a:prstGeom prst="rect">
            <a:avLst/>
          </a:prstGeom>
        </p:spPr>
        <p:txBody>
          <a:bodyPr vert="horz" wrap="square" lIns="0" tIns="50800" rIns="0" bIns="0" rtlCol="0">
            <a:spAutoFit/>
          </a:bodyPr>
          <a:lstStyle/>
          <a:p>
            <a:pPr marL="12700">
              <a:lnSpc>
                <a:spcPct val="100000"/>
              </a:lnSpc>
              <a:spcBef>
                <a:spcPts val="400"/>
              </a:spcBef>
            </a:pPr>
            <a:r>
              <a:rPr sz="1500" spc="-10" dirty="0">
                <a:solidFill>
                  <a:srgbClr val="426986"/>
                </a:solidFill>
                <a:latin typeface="Aparajita" panose="02020603050405020304" pitchFamily="18" charset="0"/>
                <a:cs typeface="Aparajita" panose="02020603050405020304" pitchFamily="18" charset="0"/>
              </a:rPr>
              <a:t>+1.201.490.4499</a:t>
            </a:r>
            <a:endParaRPr sz="1500" dirty="0">
              <a:latin typeface="Aparajita" panose="02020603050405020304" pitchFamily="18" charset="0"/>
              <a:cs typeface="Aparajita" panose="02020603050405020304" pitchFamily="18" charset="0"/>
            </a:endParaRPr>
          </a:p>
          <a:p>
            <a:pPr marL="12700">
              <a:lnSpc>
                <a:spcPct val="100000"/>
              </a:lnSpc>
              <a:spcBef>
                <a:spcPts val="300"/>
              </a:spcBef>
            </a:pPr>
            <a:r>
              <a:rPr sz="1500" spc="-114" dirty="0">
                <a:solidFill>
                  <a:srgbClr val="426986"/>
                </a:solidFill>
                <a:latin typeface="Aparajita" panose="02020603050405020304" pitchFamily="18" charset="0"/>
                <a:cs typeface="Aparajita" panose="02020603050405020304" pitchFamily="18" charset="0"/>
              </a:rPr>
              <a:t>Toll</a:t>
            </a:r>
            <a:r>
              <a:rPr sz="1500" spc="-25" dirty="0">
                <a:solidFill>
                  <a:srgbClr val="426986"/>
                </a:solidFill>
                <a:latin typeface="Aparajita" panose="02020603050405020304" pitchFamily="18" charset="0"/>
                <a:cs typeface="Aparajita" panose="02020603050405020304" pitchFamily="18" charset="0"/>
              </a:rPr>
              <a:t> </a:t>
            </a:r>
            <a:r>
              <a:rPr sz="1500" spc="-70" dirty="0">
                <a:solidFill>
                  <a:srgbClr val="426986"/>
                </a:solidFill>
                <a:latin typeface="Aparajita" panose="02020603050405020304" pitchFamily="18" charset="0"/>
                <a:cs typeface="Aparajita" panose="02020603050405020304" pitchFamily="18" charset="0"/>
              </a:rPr>
              <a:t>free:</a:t>
            </a:r>
            <a:r>
              <a:rPr sz="1500" spc="-25" dirty="0">
                <a:solidFill>
                  <a:srgbClr val="426986"/>
                </a:solidFill>
                <a:latin typeface="Aparajita" panose="02020603050405020304" pitchFamily="18" charset="0"/>
                <a:cs typeface="Aparajita" panose="02020603050405020304" pitchFamily="18" charset="0"/>
              </a:rPr>
              <a:t> </a:t>
            </a:r>
            <a:r>
              <a:rPr sz="1500" spc="-55" dirty="0">
                <a:solidFill>
                  <a:srgbClr val="426986"/>
                </a:solidFill>
                <a:latin typeface="Aparajita" panose="02020603050405020304" pitchFamily="18" charset="0"/>
                <a:cs typeface="Aparajita" panose="02020603050405020304" pitchFamily="18" charset="0"/>
              </a:rPr>
              <a:t>1.888.333.SOLAR</a:t>
            </a:r>
            <a:r>
              <a:rPr sz="1500" spc="-25" dirty="0">
                <a:solidFill>
                  <a:srgbClr val="426986"/>
                </a:solidFill>
                <a:latin typeface="Aparajita" panose="02020603050405020304" pitchFamily="18" charset="0"/>
                <a:cs typeface="Aparajita" panose="02020603050405020304" pitchFamily="18" charset="0"/>
              </a:rPr>
              <a:t> </a:t>
            </a:r>
            <a:r>
              <a:rPr sz="1500" spc="-10" dirty="0">
                <a:solidFill>
                  <a:srgbClr val="426986"/>
                </a:solidFill>
                <a:latin typeface="Aparajita" panose="02020603050405020304" pitchFamily="18" charset="0"/>
                <a:cs typeface="Aparajita" panose="02020603050405020304" pitchFamily="18" charset="0"/>
              </a:rPr>
              <a:t>(7652)</a:t>
            </a:r>
            <a:endParaRPr sz="1500" dirty="0">
              <a:latin typeface="Aparajita" panose="02020603050405020304" pitchFamily="18" charset="0"/>
              <a:cs typeface="Aparajita" panose="02020603050405020304" pitchFamily="18" charset="0"/>
            </a:endParaRPr>
          </a:p>
        </p:txBody>
      </p:sp>
      <p:sp>
        <p:nvSpPr>
          <p:cNvPr id="9" name="object 9"/>
          <p:cNvSpPr/>
          <p:nvPr/>
        </p:nvSpPr>
        <p:spPr>
          <a:xfrm>
            <a:off x="2131136" y="4978603"/>
            <a:ext cx="285750" cy="285750"/>
          </a:xfrm>
          <a:custGeom>
            <a:avLst/>
            <a:gdLst/>
            <a:ahLst/>
            <a:cxnLst/>
            <a:rect l="l" t="t" r="r" b="b"/>
            <a:pathLst>
              <a:path w="285750" h="285750">
                <a:moveTo>
                  <a:pt x="161826" y="285750"/>
                </a:moveTo>
                <a:lnTo>
                  <a:pt x="126751" y="285750"/>
                </a:lnTo>
                <a:lnTo>
                  <a:pt x="98676" y="281223"/>
                </a:lnTo>
                <a:lnTo>
                  <a:pt x="59066" y="260743"/>
                </a:lnTo>
                <a:lnTo>
                  <a:pt x="27834" y="229511"/>
                </a:lnTo>
                <a:lnTo>
                  <a:pt x="7354" y="189901"/>
                </a:lnTo>
                <a:lnTo>
                  <a:pt x="0" y="144288"/>
                </a:lnTo>
                <a:lnTo>
                  <a:pt x="7354" y="98675"/>
                </a:lnTo>
                <a:lnTo>
                  <a:pt x="27834" y="59066"/>
                </a:lnTo>
                <a:lnTo>
                  <a:pt x="59066" y="27834"/>
                </a:lnTo>
                <a:lnTo>
                  <a:pt x="98676" y="7354"/>
                </a:lnTo>
                <a:lnTo>
                  <a:pt x="144288" y="0"/>
                </a:lnTo>
                <a:lnTo>
                  <a:pt x="189901" y="7354"/>
                </a:lnTo>
                <a:lnTo>
                  <a:pt x="229511" y="27834"/>
                </a:lnTo>
                <a:lnTo>
                  <a:pt x="260743" y="59066"/>
                </a:lnTo>
                <a:lnTo>
                  <a:pt x="274547" y="85765"/>
                </a:lnTo>
                <a:lnTo>
                  <a:pt x="59158" y="85765"/>
                </a:lnTo>
                <a:lnTo>
                  <a:pt x="75711" y="102329"/>
                </a:lnTo>
                <a:lnTo>
                  <a:pt x="56792" y="102329"/>
                </a:lnTo>
                <a:lnTo>
                  <a:pt x="56792" y="186478"/>
                </a:lnTo>
                <a:lnTo>
                  <a:pt x="75549" y="186478"/>
                </a:lnTo>
                <a:lnTo>
                  <a:pt x="59389" y="202639"/>
                </a:lnTo>
                <a:lnTo>
                  <a:pt x="59259" y="202639"/>
                </a:lnTo>
                <a:lnTo>
                  <a:pt x="60485" y="203620"/>
                </a:lnTo>
                <a:lnTo>
                  <a:pt x="61986" y="204197"/>
                </a:lnTo>
                <a:lnTo>
                  <a:pt x="273831" y="204197"/>
                </a:lnTo>
                <a:lnTo>
                  <a:pt x="260743" y="229511"/>
                </a:lnTo>
                <a:lnTo>
                  <a:pt x="229511" y="260743"/>
                </a:lnTo>
                <a:lnTo>
                  <a:pt x="189901" y="281223"/>
                </a:lnTo>
                <a:lnTo>
                  <a:pt x="161826" y="285750"/>
                </a:lnTo>
                <a:close/>
              </a:path>
              <a:path w="285750" h="285750">
                <a:moveTo>
                  <a:pt x="166971" y="169510"/>
                </a:moveTo>
                <a:lnTo>
                  <a:pt x="147290" y="169510"/>
                </a:lnTo>
                <a:lnTo>
                  <a:pt x="148963" y="168817"/>
                </a:lnTo>
                <a:lnTo>
                  <a:pt x="232016" y="85765"/>
                </a:lnTo>
                <a:lnTo>
                  <a:pt x="274547" y="85765"/>
                </a:lnTo>
                <a:lnTo>
                  <a:pt x="281223" y="98675"/>
                </a:lnTo>
                <a:lnTo>
                  <a:pt x="281812" y="102329"/>
                </a:lnTo>
                <a:lnTo>
                  <a:pt x="234267" y="102329"/>
                </a:lnTo>
                <a:lnTo>
                  <a:pt x="192308" y="144288"/>
                </a:lnTo>
                <a:lnTo>
                  <a:pt x="201702" y="153696"/>
                </a:lnTo>
                <a:lnTo>
                  <a:pt x="182785" y="153696"/>
                </a:lnTo>
                <a:lnTo>
                  <a:pt x="166971" y="169510"/>
                </a:lnTo>
                <a:close/>
              </a:path>
              <a:path w="285750" h="285750">
                <a:moveTo>
                  <a:pt x="75549" y="186478"/>
                </a:moveTo>
                <a:lnTo>
                  <a:pt x="56792" y="186478"/>
                </a:lnTo>
                <a:lnTo>
                  <a:pt x="98982" y="144288"/>
                </a:lnTo>
                <a:lnTo>
                  <a:pt x="98751" y="144288"/>
                </a:lnTo>
                <a:lnTo>
                  <a:pt x="56792" y="102329"/>
                </a:lnTo>
                <a:lnTo>
                  <a:pt x="75711" y="102329"/>
                </a:lnTo>
                <a:lnTo>
                  <a:pt x="127041" y="153696"/>
                </a:lnTo>
                <a:lnTo>
                  <a:pt x="108332" y="153696"/>
                </a:lnTo>
                <a:lnTo>
                  <a:pt x="75549" y="186478"/>
                </a:lnTo>
                <a:close/>
              </a:path>
              <a:path w="285750" h="285750">
                <a:moveTo>
                  <a:pt x="281812" y="186247"/>
                </a:moveTo>
                <a:lnTo>
                  <a:pt x="234267" y="186247"/>
                </a:lnTo>
                <a:lnTo>
                  <a:pt x="234267" y="102329"/>
                </a:lnTo>
                <a:lnTo>
                  <a:pt x="281812" y="102329"/>
                </a:lnTo>
                <a:lnTo>
                  <a:pt x="285750" y="126751"/>
                </a:lnTo>
                <a:lnTo>
                  <a:pt x="285750" y="161826"/>
                </a:lnTo>
                <a:lnTo>
                  <a:pt x="281812" y="186247"/>
                </a:lnTo>
                <a:close/>
              </a:path>
              <a:path w="285750" h="285750">
                <a:moveTo>
                  <a:pt x="150752" y="182785"/>
                </a:moveTo>
                <a:lnTo>
                  <a:pt x="140133" y="182785"/>
                </a:lnTo>
                <a:lnTo>
                  <a:pt x="135112" y="180707"/>
                </a:lnTo>
                <a:lnTo>
                  <a:pt x="108101" y="153696"/>
                </a:lnTo>
                <a:lnTo>
                  <a:pt x="127041" y="153696"/>
                </a:lnTo>
                <a:lnTo>
                  <a:pt x="140883" y="167548"/>
                </a:lnTo>
                <a:lnTo>
                  <a:pt x="142095" y="168817"/>
                </a:lnTo>
                <a:lnTo>
                  <a:pt x="143769" y="169510"/>
                </a:lnTo>
                <a:lnTo>
                  <a:pt x="166971" y="169510"/>
                </a:lnTo>
                <a:lnTo>
                  <a:pt x="155774" y="180707"/>
                </a:lnTo>
                <a:lnTo>
                  <a:pt x="150752" y="182785"/>
                </a:lnTo>
                <a:close/>
              </a:path>
              <a:path w="285750" h="285750">
                <a:moveTo>
                  <a:pt x="273831" y="204197"/>
                </a:moveTo>
                <a:lnTo>
                  <a:pt x="229188" y="204197"/>
                </a:lnTo>
                <a:lnTo>
                  <a:pt x="230689" y="203620"/>
                </a:lnTo>
                <a:lnTo>
                  <a:pt x="231727" y="202639"/>
                </a:lnTo>
                <a:lnTo>
                  <a:pt x="182785" y="153696"/>
                </a:lnTo>
                <a:lnTo>
                  <a:pt x="201702" y="153696"/>
                </a:lnTo>
                <a:lnTo>
                  <a:pt x="234209" y="186247"/>
                </a:lnTo>
                <a:lnTo>
                  <a:pt x="281812" y="186247"/>
                </a:lnTo>
                <a:lnTo>
                  <a:pt x="281223" y="189901"/>
                </a:lnTo>
                <a:lnTo>
                  <a:pt x="273831" y="204197"/>
                </a:lnTo>
                <a:close/>
              </a:path>
            </a:pathLst>
          </a:custGeom>
          <a:solidFill>
            <a:srgbClr val="1278A0"/>
          </a:solidFill>
        </p:spPr>
        <p:txBody>
          <a:bodyPr wrap="square" lIns="0" tIns="0" rIns="0" bIns="0" rtlCol="0"/>
          <a:lstStyle/>
          <a:p>
            <a:endParaRPr>
              <a:latin typeface="Aparajita" panose="02020603050405020304" pitchFamily="18" charset="0"/>
              <a:cs typeface="Aparajita" panose="02020603050405020304" pitchFamily="18" charset="0"/>
            </a:endParaRPr>
          </a:p>
        </p:txBody>
      </p:sp>
      <p:sp>
        <p:nvSpPr>
          <p:cNvPr id="10" name="object 10"/>
          <p:cNvSpPr txBox="1"/>
          <p:nvPr/>
        </p:nvSpPr>
        <p:spPr>
          <a:xfrm>
            <a:off x="2857857" y="5031489"/>
            <a:ext cx="2216785" cy="243656"/>
          </a:xfrm>
          <a:prstGeom prst="rect">
            <a:avLst/>
          </a:prstGeom>
        </p:spPr>
        <p:txBody>
          <a:bodyPr vert="horz" wrap="square" lIns="0" tIns="12700" rIns="0" bIns="0" rtlCol="0">
            <a:spAutoFit/>
          </a:bodyPr>
          <a:lstStyle/>
          <a:p>
            <a:pPr marL="12700">
              <a:lnSpc>
                <a:spcPct val="100000"/>
              </a:lnSpc>
              <a:spcBef>
                <a:spcPts val="100"/>
              </a:spcBef>
            </a:pPr>
            <a:r>
              <a:rPr sz="1500" spc="-40" dirty="0">
                <a:solidFill>
                  <a:srgbClr val="426986"/>
                </a:solidFill>
                <a:latin typeface="Aparajita" panose="02020603050405020304" pitchFamily="18" charset="0"/>
                <a:cs typeface="Aparajita" panose="02020603050405020304" pitchFamily="18" charset="0"/>
                <a:hlinkClick r:id="rId2"/>
              </a:rPr>
              <a:t>contact@solarpathusa.com</a:t>
            </a:r>
            <a:endParaRPr sz="1500">
              <a:latin typeface="Aparajita" panose="02020603050405020304" pitchFamily="18" charset="0"/>
              <a:cs typeface="Aparajita" panose="02020603050405020304" pitchFamily="18" charset="0"/>
            </a:endParaRPr>
          </a:p>
        </p:txBody>
      </p:sp>
      <p:sp>
        <p:nvSpPr>
          <p:cNvPr id="11" name="object 11"/>
          <p:cNvSpPr/>
          <p:nvPr/>
        </p:nvSpPr>
        <p:spPr>
          <a:xfrm>
            <a:off x="2131136" y="6172200"/>
            <a:ext cx="285750" cy="285750"/>
          </a:xfrm>
          <a:custGeom>
            <a:avLst/>
            <a:gdLst/>
            <a:ahLst/>
            <a:cxnLst/>
            <a:rect l="l" t="t" r="r" b="b"/>
            <a:pathLst>
              <a:path w="285750" h="285750">
                <a:moveTo>
                  <a:pt x="161826" y="285750"/>
                </a:moveTo>
                <a:lnTo>
                  <a:pt x="126751" y="285750"/>
                </a:lnTo>
                <a:lnTo>
                  <a:pt x="98676" y="281223"/>
                </a:lnTo>
                <a:lnTo>
                  <a:pt x="59066" y="260743"/>
                </a:lnTo>
                <a:lnTo>
                  <a:pt x="27834" y="229511"/>
                </a:lnTo>
                <a:lnTo>
                  <a:pt x="7464" y="190114"/>
                </a:lnTo>
                <a:lnTo>
                  <a:pt x="7354" y="189901"/>
                </a:lnTo>
                <a:lnTo>
                  <a:pt x="0" y="144288"/>
                </a:lnTo>
                <a:lnTo>
                  <a:pt x="7354" y="98675"/>
                </a:lnTo>
                <a:lnTo>
                  <a:pt x="27834" y="59066"/>
                </a:lnTo>
                <a:lnTo>
                  <a:pt x="59066" y="27834"/>
                </a:lnTo>
                <a:lnTo>
                  <a:pt x="98676" y="7354"/>
                </a:lnTo>
                <a:lnTo>
                  <a:pt x="144288" y="0"/>
                </a:lnTo>
                <a:lnTo>
                  <a:pt x="189901" y="7354"/>
                </a:lnTo>
                <a:lnTo>
                  <a:pt x="229511" y="27834"/>
                </a:lnTo>
                <a:lnTo>
                  <a:pt x="260743" y="59066"/>
                </a:lnTo>
                <a:lnTo>
                  <a:pt x="145549" y="59066"/>
                </a:lnTo>
                <a:lnTo>
                  <a:pt x="143045" y="60832"/>
                </a:lnTo>
                <a:lnTo>
                  <a:pt x="123972" y="60832"/>
                </a:lnTo>
                <a:lnTo>
                  <a:pt x="109889" y="65665"/>
                </a:lnTo>
                <a:lnTo>
                  <a:pt x="96969" y="72663"/>
                </a:lnTo>
                <a:lnTo>
                  <a:pt x="85445" y="81609"/>
                </a:lnTo>
                <a:lnTo>
                  <a:pt x="75549" y="92287"/>
                </a:lnTo>
                <a:lnTo>
                  <a:pt x="277919" y="92287"/>
                </a:lnTo>
                <a:lnTo>
                  <a:pt x="281223" y="98675"/>
                </a:lnTo>
                <a:lnTo>
                  <a:pt x="282100" y="104118"/>
                </a:lnTo>
                <a:lnTo>
                  <a:pt x="67700" y="104118"/>
                </a:lnTo>
                <a:lnTo>
                  <a:pt x="63520" y="112733"/>
                </a:lnTo>
                <a:lnTo>
                  <a:pt x="60276" y="121830"/>
                </a:lnTo>
                <a:lnTo>
                  <a:pt x="58017" y="131348"/>
                </a:lnTo>
                <a:lnTo>
                  <a:pt x="56792" y="141229"/>
                </a:lnTo>
                <a:lnTo>
                  <a:pt x="285750" y="141229"/>
                </a:lnTo>
                <a:lnTo>
                  <a:pt x="285750" y="153003"/>
                </a:lnTo>
                <a:lnTo>
                  <a:pt x="56792" y="153003"/>
                </a:lnTo>
                <a:lnTo>
                  <a:pt x="57886" y="161826"/>
                </a:lnTo>
                <a:lnTo>
                  <a:pt x="57988" y="162649"/>
                </a:lnTo>
                <a:lnTo>
                  <a:pt x="58017" y="162884"/>
                </a:lnTo>
                <a:lnTo>
                  <a:pt x="67700" y="190114"/>
                </a:lnTo>
                <a:lnTo>
                  <a:pt x="281113" y="190114"/>
                </a:lnTo>
                <a:lnTo>
                  <a:pt x="275025" y="201888"/>
                </a:lnTo>
                <a:lnTo>
                  <a:pt x="75496" y="201888"/>
                </a:lnTo>
                <a:lnTo>
                  <a:pt x="85445" y="212623"/>
                </a:lnTo>
                <a:lnTo>
                  <a:pt x="96969" y="221569"/>
                </a:lnTo>
                <a:lnTo>
                  <a:pt x="109889" y="228567"/>
                </a:lnTo>
                <a:lnTo>
                  <a:pt x="123972" y="233401"/>
                </a:lnTo>
                <a:lnTo>
                  <a:pt x="143047" y="233401"/>
                </a:lnTo>
                <a:lnTo>
                  <a:pt x="145500" y="235133"/>
                </a:lnTo>
                <a:lnTo>
                  <a:pt x="255121" y="235133"/>
                </a:lnTo>
                <a:lnTo>
                  <a:pt x="229511" y="260743"/>
                </a:lnTo>
                <a:lnTo>
                  <a:pt x="189901" y="281223"/>
                </a:lnTo>
                <a:lnTo>
                  <a:pt x="161826" y="285750"/>
                </a:lnTo>
                <a:close/>
              </a:path>
              <a:path w="285750" h="285750">
                <a:moveTo>
                  <a:pt x="189076" y="92287"/>
                </a:moveTo>
                <a:lnTo>
                  <a:pt x="175939" y="92287"/>
                </a:lnTo>
                <a:lnTo>
                  <a:pt x="169810" y="82207"/>
                </a:lnTo>
                <a:lnTo>
                  <a:pt x="162619" y="73190"/>
                </a:lnTo>
                <a:lnTo>
                  <a:pt x="154480" y="65439"/>
                </a:lnTo>
                <a:lnTo>
                  <a:pt x="145452" y="59066"/>
                </a:lnTo>
                <a:lnTo>
                  <a:pt x="260743" y="59066"/>
                </a:lnTo>
                <a:lnTo>
                  <a:pt x="261656" y="60832"/>
                </a:lnTo>
                <a:lnTo>
                  <a:pt x="167028" y="60832"/>
                </a:lnTo>
                <a:lnTo>
                  <a:pt x="173484" y="67694"/>
                </a:lnTo>
                <a:lnTo>
                  <a:pt x="179329" y="75260"/>
                </a:lnTo>
                <a:lnTo>
                  <a:pt x="184535" y="83476"/>
                </a:lnTo>
                <a:lnTo>
                  <a:pt x="189076" y="92287"/>
                </a:lnTo>
                <a:close/>
              </a:path>
              <a:path w="285750" h="285750">
                <a:moveTo>
                  <a:pt x="115062" y="92287"/>
                </a:moveTo>
                <a:lnTo>
                  <a:pt x="101925" y="92287"/>
                </a:lnTo>
                <a:lnTo>
                  <a:pt x="106474" y="83476"/>
                </a:lnTo>
                <a:lnTo>
                  <a:pt x="111693" y="75260"/>
                </a:lnTo>
                <a:lnTo>
                  <a:pt x="117541" y="67694"/>
                </a:lnTo>
                <a:lnTo>
                  <a:pt x="123972" y="60832"/>
                </a:lnTo>
                <a:lnTo>
                  <a:pt x="143045" y="60832"/>
                </a:lnTo>
                <a:lnTo>
                  <a:pt x="136510" y="65439"/>
                </a:lnTo>
                <a:lnTo>
                  <a:pt x="128380" y="73190"/>
                </a:lnTo>
                <a:lnTo>
                  <a:pt x="121192" y="82207"/>
                </a:lnTo>
                <a:lnTo>
                  <a:pt x="115062" y="92287"/>
                </a:lnTo>
                <a:close/>
              </a:path>
              <a:path w="285750" h="285750">
                <a:moveTo>
                  <a:pt x="277919" y="92287"/>
                </a:moveTo>
                <a:lnTo>
                  <a:pt x="215452" y="92287"/>
                </a:lnTo>
                <a:lnTo>
                  <a:pt x="205564" y="81609"/>
                </a:lnTo>
                <a:lnTo>
                  <a:pt x="194054" y="72663"/>
                </a:lnTo>
                <a:lnTo>
                  <a:pt x="181136" y="65665"/>
                </a:lnTo>
                <a:lnTo>
                  <a:pt x="167028" y="60832"/>
                </a:lnTo>
                <a:lnTo>
                  <a:pt x="261656" y="60832"/>
                </a:lnTo>
                <a:lnTo>
                  <a:pt x="277919" y="92287"/>
                </a:lnTo>
                <a:close/>
              </a:path>
              <a:path w="285750" h="285750">
                <a:moveTo>
                  <a:pt x="102156" y="141229"/>
                </a:moveTo>
                <a:lnTo>
                  <a:pt x="90324" y="141229"/>
                </a:lnTo>
                <a:lnTo>
                  <a:pt x="91079" y="131478"/>
                </a:lnTo>
                <a:lnTo>
                  <a:pt x="92481" y="122133"/>
                </a:lnTo>
                <a:lnTo>
                  <a:pt x="94566" y="112863"/>
                </a:lnTo>
                <a:lnTo>
                  <a:pt x="97192" y="104118"/>
                </a:lnTo>
                <a:lnTo>
                  <a:pt x="109717" y="104118"/>
                </a:lnTo>
                <a:lnTo>
                  <a:pt x="106842" y="112733"/>
                </a:lnTo>
                <a:lnTo>
                  <a:pt x="104594" y="121830"/>
                </a:lnTo>
                <a:lnTo>
                  <a:pt x="104530" y="122133"/>
                </a:lnTo>
                <a:lnTo>
                  <a:pt x="103018" y="131348"/>
                </a:lnTo>
                <a:lnTo>
                  <a:pt x="102156" y="141229"/>
                </a:lnTo>
                <a:close/>
              </a:path>
              <a:path w="285750" h="285750">
                <a:moveTo>
                  <a:pt x="200734" y="141229"/>
                </a:moveTo>
                <a:lnTo>
                  <a:pt x="188902" y="141229"/>
                </a:lnTo>
                <a:lnTo>
                  <a:pt x="188086" y="131478"/>
                </a:lnTo>
                <a:lnTo>
                  <a:pt x="186550" y="122133"/>
                </a:lnTo>
                <a:lnTo>
                  <a:pt x="184268" y="112863"/>
                </a:lnTo>
                <a:lnTo>
                  <a:pt x="181342" y="104118"/>
                </a:lnTo>
                <a:lnTo>
                  <a:pt x="193866" y="104118"/>
                </a:lnTo>
                <a:lnTo>
                  <a:pt x="196439" y="112733"/>
                </a:lnTo>
                <a:lnTo>
                  <a:pt x="198483" y="121830"/>
                </a:lnTo>
                <a:lnTo>
                  <a:pt x="198551" y="122133"/>
                </a:lnTo>
                <a:lnTo>
                  <a:pt x="199934" y="131348"/>
                </a:lnTo>
                <a:lnTo>
                  <a:pt x="200734" y="141229"/>
                </a:lnTo>
                <a:close/>
              </a:path>
              <a:path w="285750" h="285750">
                <a:moveTo>
                  <a:pt x="285750" y="141229"/>
                </a:moveTo>
                <a:lnTo>
                  <a:pt x="234267" y="141229"/>
                </a:lnTo>
                <a:lnTo>
                  <a:pt x="233081" y="131478"/>
                </a:lnTo>
                <a:lnTo>
                  <a:pt x="233066" y="131348"/>
                </a:lnTo>
                <a:lnTo>
                  <a:pt x="230876" y="122133"/>
                </a:lnTo>
                <a:lnTo>
                  <a:pt x="230804" y="121830"/>
                </a:lnTo>
                <a:lnTo>
                  <a:pt x="227593" y="112863"/>
                </a:lnTo>
                <a:lnTo>
                  <a:pt x="227547" y="112733"/>
                </a:lnTo>
                <a:lnTo>
                  <a:pt x="223359" y="104118"/>
                </a:lnTo>
                <a:lnTo>
                  <a:pt x="282100" y="104118"/>
                </a:lnTo>
                <a:lnTo>
                  <a:pt x="285750" y="126751"/>
                </a:lnTo>
                <a:lnTo>
                  <a:pt x="285750" y="141229"/>
                </a:lnTo>
                <a:close/>
              </a:path>
              <a:path w="285750" h="285750">
                <a:moveTo>
                  <a:pt x="109717" y="190114"/>
                </a:moveTo>
                <a:lnTo>
                  <a:pt x="97192" y="190114"/>
                </a:lnTo>
                <a:lnTo>
                  <a:pt x="94620" y="181499"/>
                </a:lnTo>
                <a:lnTo>
                  <a:pt x="94545" y="181248"/>
                </a:lnTo>
                <a:lnTo>
                  <a:pt x="92575" y="172403"/>
                </a:lnTo>
                <a:lnTo>
                  <a:pt x="92503" y="172078"/>
                </a:lnTo>
                <a:lnTo>
                  <a:pt x="91124" y="162884"/>
                </a:lnTo>
                <a:lnTo>
                  <a:pt x="91024" y="161826"/>
                </a:lnTo>
                <a:lnTo>
                  <a:pt x="90324" y="153003"/>
                </a:lnTo>
                <a:lnTo>
                  <a:pt x="102156" y="153003"/>
                </a:lnTo>
                <a:lnTo>
                  <a:pt x="102894" y="161826"/>
                </a:lnTo>
                <a:lnTo>
                  <a:pt x="102993" y="162884"/>
                </a:lnTo>
                <a:lnTo>
                  <a:pt x="104505" y="172078"/>
                </a:lnTo>
                <a:lnTo>
                  <a:pt x="106760" y="181248"/>
                </a:lnTo>
                <a:lnTo>
                  <a:pt x="109645" y="189901"/>
                </a:lnTo>
                <a:lnTo>
                  <a:pt x="109717" y="190114"/>
                </a:lnTo>
                <a:close/>
              </a:path>
              <a:path w="285750" h="285750">
                <a:moveTo>
                  <a:pt x="193808" y="190114"/>
                </a:moveTo>
                <a:lnTo>
                  <a:pt x="181342" y="190114"/>
                </a:lnTo>
                <a:lnTo>
                  <a:pt x="184217" y="181499"/>
                </a:lnTo>
                <a:lnTo>
                  <a:pt x="186465" y="172403"/>
                </a:lnTo>
                <a:lnTo>
                  <a:pt x="186532" y="172078"/>
                </a:lnTo>
                <a:lnTo>
                  <a:pt x="188041" y="162884"/>
                </a:lnTo>
                <a:lnTo>
                  <a:pt x="188902" y="153003"/>
                </a:lnTo>
                <a:lnTo>
                  <a:pt x="200676" y="153003"/>
                </a:lnTo>
                <a:lnTo>
                  <a:pt x="193872" y="189901"/>
                </a:lnTo>
                <a:lnTo>
                  <a:pt x="193808" y="190114"/>
                </a:lnTo>
                <a:close/>
              </a:path>
              <a:path w="285750" h="285750">
                <a:moveTo>
                  <a:pt x="281113" y="190114"/>
                </a:moveTo>
                <a:lnTo>
                  <a:pt x="223301" y="190114"/>
                </a:lnTo>
                <a:lnTo>
                  <a:pt x="227489" y="181499"/>
                </a:lnTo>
                <a:lnTo>
                  <a:pt x="230746" y="172403"/>
                </a:lnTo>
                <a:lnTo>
                  <a:pt x="233008" y="162884"/>
                </a:lnTo>
                <a:lnTo>
                  <a:pt x="234209" y="153003"/>
                </a:lnTo>
                <a:lnTo>
                  <a:pt x="285750" y="153003"/>
                </a:lnTo>
                <a:lnTo>
                  <a:pt x="285750" y="161826"/>
                </a:lnTo>
                <a:lnTo>
                  <a:pt x="281223" y="189901"/>
                </a:lnTo>
                <a:lnTo>
                  <a:pt x="281113" y="190114"/>
                </a:lnTo>
                <a:close/>
              </a:path>
              <a:path w="285750" h="285750">
                <a:moveTo>
                  <a:pt x="143047" y="233401"/>
                </a:moveTo>
                <a:lnTo>
                  <a:pt x="123972" y="233401"/>
                </a:lnTo>
                <a:lnTo>
                  <a:pt x="117516" y="226538"/>
                </a:lnTo>
                <a:lnTo>
                  <a:pt x="111672" y="218972"/>
                </a:lnTo>
                <a:lnTo>
                  <a:pt x="106466" y="210757"/>
                </a:lnTo>
                <a:lnTo>
                  <a:pt x="101895" y="201888"/>
                </a:lnTo>
                <a:lnTo>
                  <a:pt x="115027" y="201888"/>
                </a:lnTo>
                <a:lnTo>
                  <a:pt x="121184" y="212017"/>
                </a:lnTo>
                <a:lnTo>
                  <a:pt x="128359" y="221021"/>
                </a:lnTo>
                <a:lnTo>
                  <a:pt x="136486" y="228769"/>
                </a:lnTo>
                <a:lnTo>
                  <a:pt x="143047" y="233401"/>
                </a:lnTo>
                <a:close/>
              </a:path>
              <a:path w="285750" h="285750">
                <a:moveTo>
                  <a:pt x="255121" y="235133"/>
                </a:moveTo>
                <a:lnTo>
                  <a:pt x="145500" y="235133"/>
                </a:lnTo>
                <a:lnTo>
                  <a:pt x="154540" y="228769"/>
                </a:lnTo>
                <a:lnTo>
                  <a:pt x="162659" y="221021"/>
                </a:lnTo>
                <a:lnTo>
                  <a:pt x="169822" y="212017"/>
                </a:lnTo>
                <a:lnTo>
                  <a:pt x="175974" y="201888"/>
                </a:lnTo>
                <a:lnTo>
                  <a:pt x="189163" y="201888"/>
                </a:lnTo>
                <a:lnTo>
                  <a:pt x="184585" y="210757"/>
                </a:lnTo>
                <a:lnTo>
                  <a:pt x="179365" y="218972"/>
                </a:lnTo>
                <a:lnTo>
                  <a:pt x="173518" y="226538"/>
                </a:lnTo>
                <a:lnTo>
                  <a:pt x="167086" y="233401"/>
                </a:lnTo>
                <a:lnTo>
                  <a:pt x="256852" y="233401"/>
                </a:lnTo>
                <a:lnTo>
                  <a:pt x="255121" y="235133"/>
                </a:lnTo>
                <a:close/>
              </a:path>
              <a:path w="285750" h="285750">
                <a:moveTo>
                  <a:pt x="256852" y="233401"/>
                </a:moveTo>
                <a:lnTo>
                  <a:pt x="167086" y="233401"/>
                </a:lnTo>
                <a:lnTo>
                  <a:pt x="181161" y="228567"/>
                </a:lnTo>
                <a:lnTo>
                  <a:pt x="194068" y="221569"/>
                </a:lnTo>
                <a:lnTo>
                  <a:pt x="205589" y="212623"/>
                </a:lnTo>
                <a:lnTo>
                  <a:pt x="215563" y="201888"/>
                </a:lnTo>
                <a:lnTo>
                  <a:pt x="275025" y="201888"/>
                </a:lnTo>
                <a:lnTo>
                  <a:pt x="260743" y="229511"/>
                </a:lnTo>
                <a:lnTo>
                  <a:pt x="256852" y="233401"/>
                </a:lnTo>
                <a:close/>
              </a:path>
            </a:pathLst>
          </a:custGeom>
          <a:solidFill>
            <a:srgbClr val="1278A0"/>
          </a:solidFill>
        </p:spPr>
        <p:txBody>
          <a:bodyPr wrap="square" lIns="0" tIns="0" rIns="0" bIns="0" rtlCol="0"/>
          <a:lstStyle/>
          <a:p>
            <a:endParaRPr>
              <a:latin typeface="Aparajita" panose="02020603050405020304" pitchFamily="18" charset="0"/>
              <a:cs typeface="Aparajita" panose="02020603050405020304" pitchFamily="18" charset="0"/>
            </a:endParaRPr>
          </a:p>
        </p:txBody>
      </p:sp>
      <p:sp>
        <p:nvSpPr>
          <p:cNvPr id="12" name="object 12"/>
          <p:cNvSpPr txBox="1"/>
          <p:nvPr/>
        </p:nvSpPr>
        <p:spPr>
          <a:xfrm>
            <a:off x="2857857" y="6200320"/>
            <a:ext cx="1942464" cy="243656"/>
          </a:xfrm>
          <a:prstGeom prst="rect">
            <a:avLst/>
          </a:prstGeom>
        </p:spPr>
        <p:txBody>
          <a:bodyPr vert="horz" wrap="square" lIns="0" tIns="12700" rIns="0" bIns="0" rtlCol="0">
            <a:spAutoFit/>
          </a:bodyPr>
          <a:lstStyle/>
          <a:p>
            <a:pPr marL="12700">
              <a:lnSpc>
                <a:spcPct val="100000"/>
              </a:lnSpc>
              <a:spcBef>
                <a:spcPts val="100"/>
              </a:spcBef>
            </a:pPr>
            <a:r>
              <a:rPr sz="1500" spc="-35" dirty="0">
                <a:solidFill>
                  <a:srgbClr val="426986"/>
                </a:solidFill>
                <a:latin typeface="Aparajita" panose="02020603050405020304" pitchFamily="18" charset="0"/>
                <a:cs typeface="Aparajita" panose="02020603050405020304" pitchFamily="18" charset="0"/>
                <a:hlinkClick r:id="rId3"/>
              </a:rPr>
              <a:t>www.solarpathusa.com</a:t>
            </a:r>
            <a:endParaRPr sz="1500">
              <a:latin typeface="Aparajita" panose="02020603050405020304" pitchFamily="18" charset="0"/>
              <a:cs typeface="Aparajita" panose="02020603050405020304" pitchFamily="18" charset="0"/>
            </a:endParaRPr>
          </a:p>
        </p:txBody>
      </p:sp>
      <p:pic>
        <p:nvPicPr>
          <p:cNvPr id="13" name="object 13"/>
          <p:cNvPicPr/>
          <p:nvPr/>
        </p:nvPicPr>
        <p:blipFill>
          <a:blip r:embed="rId4" cstate="print"/>
          <a:stretch>
            <a:fillRect/>
          </a:stretch>
        </p:blipFill>
        <p:spPr>
          <a:xfrm>
            <a:off x="2303908" y="1295400"/>
            <a:ext cx="2731769" cy="936756"/>
          </a:xfrm>
          <a:prstGeom prst="rect">
            <a:avLst/>
          </a:prstGeom>
        </p:spPr>
      </p:pic>
      <p:cxnSp>
        <p:nvCxnSpPr>
          <p:cNvPr id="14" name="Straight Connector 13">
            <a:extLst>
              <a:ext uri="{FF2B5EF4-FFF2-40B4-BE49-F238E27FC236}">
                <a16:creationId xmlns:a16="http://schemas.microsoft.com/office/drawing/2014/main" id="{C17C3B65-A9B3-E401-39CE-0EC493792AE9}"/>
              </a:ext>
            </a:extLst>
          </p:cNvPr>
          <p:cNvCxnSpPr/>
          <p:nvPr/>
        </p:nvCxnSpPr>
        <p:spPr>
          <a:xfrm>
            <a:off x="1220255" y="762000"/>
            <a:ext cx="54919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59783BA-BA65-42EE-C645-70DD0123D669}"/>
              </a:ext>
            </a:extLst>
          </p:cNvPr>
          <p:cNvCxnSpPr/>
          <p:nvPr/>
        </p:nvCxnSpPr>
        <p:spPr>
          <a:xfrm>
            <a:off x="0" y="9829800"/>
            <a:ext cx="7322011"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object 6">
            <a:extLst>
              <a:ext uri="{FF2B5EF4-FFF2-40B4-BE49-F238E27FC236}">
                <a16:creationId xmlns:a16="http://schemas.microsoft.com/office/drawing/2014/main" id="{A62C9AF2-FABF-CD4D-B55F-89603ABBC244}"/>
              </a:ext>
            </a:extLst>
          </p:cNvPr>
          <p:cNvSpPr txBox="1"/>
          <p:nvPr/>
        </p:nvSpPr>
        <p:spPr>
          <a:xfrm>
            <a:off x="7349644" y="9610922"/>
            <a:ext cx="422756" cy="295978"/>
          </a:xfrm>
          <a:prstGeom prst="rect">
            <a:avLst/>
          </a:prstGeom>
        </p:spPr>
        <p:txBody>
          <a:bodyPr vert="horz" wrap="square" lIns="0" tIns="12700" rIns="0" bIns="0" rtlCol="0">
            <a:spAutoFit/>
          </a:bodyPr>
          <a:lstStyle/>
          <a:p>
            <a:pPr marL="12065" marR="5080" algn="l">
              <a:lnSpc>
                <a:spcPct val="114999"/>
              </a:lnSpc>
              <a:spcBef>
                <a:spcPts val="100"/>
              </a:spcBef>
            </a:pPr>
            <a:r>
              <a:rPr lang="en-US" sz="1600" spc="-30" dirty="0">
                <a:solidFill>
                  <a:srgbClr val="426986"/>
                </a:solidFill>
                <a:latin typeface="Aparajita" panose="02020603050405020304" pitchFamily="18" charset="0"/>
                <a:cs typeface="Aparajita" panose="02020603050405020304" pitchFamily="18" charset="0"/>
              </a:rPr>
              <a:t>9/9</a:t>
            </a:r>
            <a:endParaRPr sz="1600" dirty="0">
              <a:solidFill>
                <a:srgbClr val="426986"/>
              </a:solidFill>
              <a:latin typeface="Aparajita" panose="02020603050405020304" pitchFamily="18" charset="0"/>
              <a:cs typeface="Aparajita" panose="02020603050405020304"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1317</TotalTime>
  <Words>783</Words>
  <Application>Microsoft Office PowerPoint</Application>
  <PresentationFormat>Custom</PresentationFormat>
  <Paragraphs>132</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Aparajita</vt:lpstr>
      <vt:lpstr>Arial</vt:lpstr>
      <vt:lpstr>Lucida Sans Unicode</vt:lpstr>
      <vt:lpstr>Minion Pro</vt:lpstr>
      <vt:lpstr>Trebuchet MS</vt:lpstr>
      <vt:lpstr>Office Theme</vt:lpstr>
      <vt:lpstr>PowerPoint Presentation</vt:lpstr>
      <vt:lpstr>Why us?</vt:lpstr>
      <vt:lpstr>PowerPoint Presentation</vt:lpstr>
      <vt:lpstr>PowerPoint Presentation</vt:lpstr>
      <vt:lpstr>PowerPoint Presentation</vt:lpstr>
      <vt:lpstr>PowerPoint Presentation</vt:lpstr>
      <vt:lpstr>PowerPoint Presentation</vt:lpstr>
      <vt:lpstr>PowerPoint Presentation</vt:lpstr>
      <vt:lpstr>Contact 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HIGHLIGHT SP-EDGSL</dc:title>
  <dc:creator>hagarv76</dc:creator>
  <cp:keywords>DAGeFnRaBes,BADVafVFFLs,0</cp:keywords>
  <cp:lastModifiedBy>Alya.m</cp:lastModifiedBy>
  <cp:revision>22</cp:revision>
  <dcterms:created xsi:type="dcterms:W3CDTF">2025-02-09T13:15:24Z</dcterms:created>
  <dcterms:modified xsi:type="dcterms:W3CDTF">2025-09-18T11:50:28Z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2025-02-03T00:00:00Z</vt:filetime>
  </property>
  <property fmtid="{D5CDD505-2E9C-101B-9397-08002B2CF9AE}" pid="3" name="Creator">
    <vt:lpwstr>Canva</vt:lpwstr>
  </property>
  <property fmtid="{D5CDD505-2E9C-101B-9397-08002B2CF9AE}" pid="4" name="LastSaved">
    <vt:filetime>2025-02-09T00:00:00Z</vt:filetime>
  </property>
  <property fmtid="{D5CDD505-2E9C-101B-9397-08002B2CF9AE}" pid="5" name="Producer">
    <vt:lpwstr>Canva</vt:lpwstr>
  </property>
</Properties>
</file>